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  <p:sldMasterId id="2147483684" r:id="rId2"/>
  </p:sldMasterIdLst>
  <p:notesMasterIdLst>
    <p:notesMasterId r:id="rId23"/>
  </p:notesMasterIdLst>
  <p:sldIdLst>
    <p:sldId id="256" r:id="rId3"/>
    <p:sldId id="1776" r:id="rId4"/>
    <p:sldId id="322" r:id="rId5"/>
    <p:sldId id="261" r:id="rId6"/>
    <p:sldId id="1778" r:id="rId7"/>
    <p:sldId id="1777" r:id="rId8"/>
    <p:sldId id="1780" r:id="rId9"/>
    <p:sldId id="1781" r:id="rId10"/>
    <p:sldId id="1782" r:id="rId11"/>
    <p:sldId id="1783" r:id="rId12"/>
    <p:sldId id="1784" r:id="rId13"/>
    <p:sldId id="272" r:id="rId14"/>
    <p:sldId id="1788" r:id="rId15"/>
    <p:sldId id="1791" r:id="rId16"/>
    <p:sldId id="1785" r:id="rId17"/>
    <p:sldId id="284" r:id="rId18"/>
    <p:sldId id="266" r:id="rId19"/>
    <p:sldId id="271" r:id="rId20"/>
    <p:sldId id="1789" r:id="rId21"/>
    <p:sldId id="1790" r:id="rId2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2">
          <p15:clr>
            <a:srgbClr val="A4A3A4"/>
          </p15:clr>
        </p15:guide>
        <p15:guide id="2" pos="365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m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12" autoAdjust="0"/>
    <p:restoredTop sz="90660" autoAdjust="0"/>
  </p:normalViewPr>
  <p:slideViewPr>
    <p:cSldViewPr snapToGrid="0">
      <p:cViewPr varScale="1">
        <p:scale>
          <a:sx n="112" d="100"/>
          <a:sy n="112" d="100"/>
        </p:scale>
        <p:origin x="736" y="176"/>
      </p:cViewPr>
      <p:guideLst>
        <p:guide orient="horz" pos="2252"/>
        <p:guide pos="36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A9BE3C-153B-2348-9F7B-2EDB43643A55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10350835-29D0-CA4C-A194-360778F01759}">
      <dgm:prSet phldrT="[文本]"/>
      <dgm:spPr/>
      <dgm:t>
        <a:bodyPr/>
        <a:lstStyle/>
        <a:p>
          <a:r>
            <a:rPr lang="zh-CN" altLang="en-US" dirty="0"/>
            <a:t>过程数据收集</a:t>
          </a:r>
        </a:p>
      </dgm:t>
    </dgm:pt>
    <dgm:pt modelId="{C215B6BA-D729-1F48-AAE6-29B705BD8395}" type="parTrans" cxnId="{6C29EB04-4FF5-6B4F-BD69-8674980B4D1D}">
      <dgm:prSet/>
      <dgm:spPr/>
      <dgm:t>
        <a:bodyPr/>
        <a:lstStyle/>
        <a:p>
          <a:endParaRPr lang="zh-CN" altLang="en-US"/>
        </a:p>
      </dgm:t>
    </dgm:pt>
    <dgm:pt modelId="{E663E594-99B8-6D41-8B2C-A4FDB839A354}" type="sibTrans" cxnId="{6C29EB04-4FF5-6B4F-BD69-8674980B4D1D}">
      <dgm:prSet/>
      <dgm:spPr/>
      <dgm:t>
        <a:bodyPr/>
        <a:lstStyle/>
        <a:p>
          <a:endParaRPr lang="zh-CN" altLang="en-US"/>
        </a:p>
      </dgm:t>
    </dgm:pt>
    <dgm:pt modelId="{82FA200D-81B9-8540-8438-70D5970BA794}">
      <dgm:prSet phldrT="[文本]"/>
      <dgm:spPr/>
      <dgm:t>
        <a:bodyPr/>
        <a:lstStyle/>
        <a:p>
          <a:r>
            <a:rPr lang="zh-CN" altLang="en-US" dirty="0"/>
            <a:t>平台实时展示及反馈</a:t>
          </a:r>
        </a:p>
      </dgm:t>
    </dgm:pt>
    <dgm:pt modelId="{7A8AD0EC-553B-584C-AB00-9B17679A14FB}" type="parTrans" cxnId="{878A4FAE-248F-F241-9B7D-DA021F7586A7}">
      <dgm:prSet/>
      <dgm:spPr/>
      <dgm:t>
        <a:bodyPr/>
        <a:lstStyle/>
        <a:p>
          <a:endParaRPr lang="zh-CN" altLang="en-US"/>
        </a:p>
      </dgm:t>
    </dgm:pt>
    <dgm:pt modelId="{EEF30D93-9A4A-F24E-B46F-0802B537A701}" type="sibTrans" cxnId="{878A4FAE-248F-F241-9B7D-DA021F7586A7}">
      <dgm:prSet/>
      <dgm:spPr/>
      <dgm:t>
        <a:bodyPr/>
        <a:lstStyle/>
        <a:p>
          <a:endParaRPr lang="zh-CN" altLang="en-US"/>
        </a:p>
      </dgm:t>
    </dgm:pt>
    <dgm:pt modelId="{37F07301-42F8-664D-BC12-BF164B5E0FC7}">
      <dgm:prSet phldrT="[文本]"/>
      <dgm:spPr/>
      <dgm:t>
        <a:bodyPr/>
        <a:lstStyle/>
        <a:p>
          <a:r>
            <a:rPr lang="zh-CN" altLang="en-US" dirty="0"/>
            <a:t>研发流程闭环复盘</a:t>
          </a:r>
        </a:p>
      </dgm:t>
    </dgm:pt>
    <dgm:pt modelId="{2C244A10-6B7A-2046-AE11-97E3A45EFCB1}" type="parTrans" cxnId="{6392D6F4-5CE4-7945-A368-9A74A9E7370E}">
      <dgm:prSet/>
      <dgm:spPr/>
      <dgm:t>
        <a:bodyPr/>
        <a:lstStyle/>
        <a:p>
          <a:endParaRPr lang="zh-CN" altLang="en-US"/>
        </a:p>
      </dgm:t>
    </dgm:pt>
    <dgm:pt modelId="{7BFC3FB3-322C-2242-BB86-993BA460136D}" type="sibTrans" cxnId="{6392D6F4-5CE4-7945-A368-9A74A9E7370E}">
      <dgm:prSet/>
      <dgm:spPr/>
      <dgm:t>
        <a:bodyPr/>
        <a:lstStyle/>
        <a:p>
          <a:endParaRPr lang="zh-CN" altLang="en-US"/>
        </a:p>
      </dgm:t>
    </dgm:pt>
    <dgm:pt modelId="{1E6AE437-E3E6-6344-A743-705CB9B6CD88}">
      <dgm:prSet/>
      <dgm:spPr/>
      <dgm:t>
        <a:bodyPr/>
        <a:lstStyle/>
        <a:p>
          <a:r>
            <a:rPr lang="zh-CN" altLang="en-US" dirty="0"/>
            <a:t>定义核心指标</a:t>
          </a:r>
        </a:p>
      </dgm:t>
    </dgm:pt>
    <dgm:pt modelId="{B31968B6-D9E3-3443-B00C-5911E5044537}" type="parTrans" cxnId="{87B0E7E1-9BB4-234D-9488-15975E9BC938}">
      <dgm:prSet/>
      <dgm:spPr/>
      <dgm:t>
        <a:bodyPr/>
        <a:lstStyle/>
        <a:p>
          <a:endParaRPr lang="zh-CN" altLang="en-US"/>
        </a:p>
      </dgm:t>
    </dgm:pt>
    <dgm:pt modelId="{749044C3-234A-714C-9937-68047EF99365}" type="sibTrans" cxnId="{87B0E7E1-9BB4-234D-9488-15975E9BC938}">
      <dgm:prSet/>
      <dgm:spPr/>
      <dgm:t>
        <a:bodyPr/>
        <a:lstStyle/>
        <a:p>
          <a:endParaRPr lang="zh-CN" altLang="en-US"/>
        </a:p>
      </dgm:t>
    </dgm:pt>
    <dgm:pt modelId="{312FBA0C-6675-7040-9925-16FEA4148C72}" type="pres">
      <dgm:prSet presAssocID="{D9A9BE3C-153B-2348-9F7B-2EDB43643A55}" presName="Name0" presStyleCnt="0">
        <dgm:presLayoutVars>
          <dgm:dir/>
          <dgm:resizeHandles val="exact"/>
        </dgm:presLayoutVars>
      </dgm:prSet>
      <dgm:spPr/>
    </dgm:pt>
    <dgm:pt modelId="{67BF02ED-08A2-6A49-85BC-7A15C2B5BCD7}" type="pres">
      <dgm:prSet presAssocID="{10350835-29D0-CA4C-A194-360778F01759}" presName="node" presStyleLbl="node1" presStyleIdx="0" presStyleCnt="4" custLinFactNeighborX="-47553" custLinFactNeighborY="65556">
        <dgm:presLayoutVars>
          <dgm:bulletEnabled val="1"/>
        </dgm:presLayoutVars>
      </dgm:prSet>
      <dgm:spPr/>
    </dgm:pt>
    <dgm:pt modelId="{00D14699-A2C5-4749-AD01-D1ABBB20C38A}" type="pres">
      <dgm:prSet presAssocID="{E663E594-99B8-6D41-8B2C-A4FDB839A354}" presName="sibTrans" presStyleLbl="sibTrans2D1" presStyleIdx="0" presStyleCnt="3"/>
      <dgm:spPr/>
    </dgm:pt>
    <dgm:pt modelId="{DE538742-64D9-3849-A371-10FB31BD06DC}" type="pres">
      <dgm:prSet presAssocID="{E663E594-99B8-6D41-8B2C-A4FDB839A354}" presName="connectorText" presStyleLbl="sibTrans2D1" presStyleIdx="0" presStyleCnt="3"/>
      <dgm:spPr/>
    </dgm:pt>
    <dgm:pt modelId="{3CA1215E-787C-B742-B128-0629EC9AFD5A}" type="pres">
      <dgm:prSet presAssocID="{1E6AE437-E3E6-6344-A743-705CB9B6CD88}" presName="node" presStyleLbl="node1" presStyleIdx="1" presStyleCnt="4">
        <dgm:presLayoutVars>
          <dgm:bulletEnabled val="1"/>
        </dgm:presLayoutVars>
      </dgm:prSet>
      <dgm:spPr/>
    </dgm:pt>
    <dgm:pt modelId="{C8F96F40-6339-3E46-A293-728A66252023}" type="pres">
      <dgm:prSet presAssocID="{749044C3-234A-714C-9937-68047EF99365}" presName="sibTrans" presStyleLbl="sibTrans2D1" presStyleIdx="1" presStyleCnt="3"/>
      <dgm:spPr/>
    </dgm:pt>
    <dgm:pt modelId="{4E9AB991-BFC1-2C4B-9E99-FBBCEA9C1177}" type="pres">
      <dgm:prSet presAssocID="{749044C3-234A-714C-9937-68047EF99365}" presName="connectorText" presStyleLbl="sibTrans2D1" presStyleIdx="1" presStyleCnt="3"/>
      <dgm:spPr/>
    </dgm:pt>
    <dgm:pt modelId="{E53DE79C-2DD5-B04F-813E-EC2CA30D6DE2}" type="pres">
      <dgm:prSet presAssocID="{82FA200D-81B9-8540-8438-70D5970BA794}" presName="node" presStyleLbl="node1" presStyleIdx="2" presStyleCnt="4">
        <dgm:presLayoutVars>
          <dgm:bulletEnabled val="1"/>
        </dgm:presLayoutVars>
      </dgm:prSet>
      <dgm:spPr/>
    </dgm:pt>
    <dgm:pt modelId="{3F792113-5BE7-5548-8A83-718E20CF7F7F}" type="pres">
      <dgm:prSet presAssocID="{EEF30D93-9A4A-F24E-B46F-0802B537A701}" presName="sibTrans" presStyleLbl="sibTrans2D1" presStyleIdx="2" presStyleCnt="3"/>
      <dgm:spPr/>
    </dgm:pt>
    <dgm:pt modelId="{4C124BCD-6143-1645-8945-F89F21A6CEAE}" type="pres">
      <dgm:prSet presAssocID="{EEF30D93-9A4A-F24E-B46F-0802B537A701}" presName="connectorText" presStyleLbl="sibTrans2D1" presStyleIdx="2" presStyleCnt="3"/>
      <dgm:spPr/>
    </dgm:pt>
    <dgm:pt modelId="{B4D3661C-8861-5B4D-B48C-AAD642CBE75F}" type="pres">
      <dgm:prSet presAssocID="{37F07301-42F8-664D-BC12-BF164B5E0FC7}" presName="node" presStyleLbl="node1" presStyleIdx="3" presStyleCnt="4">
        <dgm:presLayoutVars>
          <dgm:bulletEnabled val="1"/>
        </dgm:presLayoutVars>
      </dgm:prSet>
      <dgm:spPr/>
    </dgm:pt>
  </dgm:ptLst>
  <dgm:cxnLst>
    <dgm:cxn modelId="{6C29EB04-4FF5-6B4F-BD69-8674980B4D1D}" srcId="{D9A9BE3C-153B-2348-9F7B-2EDB43643A55}" destId="{10350835-29D0-CA4C-A194-360778F01759}" srcOrd="0" destOrd="0" parTransId="{C215B6BA-D729-1F48-AAE6-29B705BD8395}" sibTransId="{E663E594-99B8-6D41-8B2C-A4FDB839A354}"/>
    <dgm:cxn modelId="{A6E62012-9398-114B-BB29-6231D507C146}" type="presOf" srcId="{82FA200D-81B9-8540-8438-70D5970BA794}" destId="{E53DE79C-2DD5-B04F-813E-EC2CA30D6DE2}" srcOrd="0" destOrd="0" presId="urn:microsoft.com/office/officeart/2005/8/layout/process1"/>
    <dgm:cxn modelId="{6739311A-2868-E94E-A176-D40435263691}" type="presOf" srcId="{1E6AE437-E3E6-6344-A743-705CB9B6CD88}" destId="{3CA1215E-787C-B742-B128-0629EC9AFD5A}" srcOrd="0" destOrd="0" presId="urn:microsoft.com/office/officeart/2005/8/layout/process1"/>
    <dgm:cxn modelId="{3B31D32D-7101-A14D-B0EB-8BB8D302F028}" type="presOf" srcId="{EEF30D93-9A4A-F24E-B46F-0802B537A701}" destId="{4C124BCD-6143-1645-8945-F89F21A6CEAE}" srcOrd="1" destOrd="0" presId="urn:microsoft.com/office/officeart/2005/8/layout/process1"/>
    <dgm:cxn modelId="{ED16AE6C-3494-5342-B8AF-7329C7FFEEF0}" type="presOf" srcId="{37F07301-42F8-664D-BC12-BF164B5E0FC7}" destId="{B4D3661C-8861-5B4D-B48C-AAD642CBE75F}" srcOrd="0" destOrd="0" presId="urn:microsoft.com/office/officeart/2005/8/layout/process1"/>
    <dgm:cxn modelId="{00EDF69E-4025-1445-9039-C9A145C66983}" type="presOf" srcId="{749044C3-234A-714C-9937-68047EF99365}" destId="{C8F96F40-6339-3E46-A293-728A66252023}" srcOrd="0" destOrd="0" presId="urn:microsoft.com/office/officeart/2005/8/layout/process1"/>
    <dgm:cxn modelId="{8E3A92A3-4BF3-2546-AAC9-50022E0AD422}" type="presOf" srcId="{D9A9BE3C-153B-2348-9F7B-2EDB43643A55}" destId="{312FBA0C-6675-7040-9925-16FEA4148C72}" srcOrd="0" destOrd="0" presId="urn:microsoft.com/office/officeart/2005/8/layout/process1"/>
    <dgm:cxn modelId="{D4A00EA5-ECD4-5442-A1F9-35E71C195E1C}" type="presOf" srcId="{749044C3-234A-714C-9937-68047EF99365}" destId="{4E9AB991-BFC1-2C4B-9E99-FBBCEA9C1177}" srcOrd="1" destOrd="0" presId="urn:microsoft.com/office/officeart/2005/8/layout/process1"/>
    <dgm:cxn modelId="{878A4FAE-248F-F241-9B7D-DA021F7586A7}" srcId="{D9A9BE3C-153B-2348-9F7B-2EDB43643A55}" destId="{82FA200D-81B9-8540-8438-70D5970BA794}" srcOrd="2" destOrd="0" parTransId="{7A8AD0EC-553B-584C-AB00-9B17679A14FB}" sibTransId="{EEF30D93-9A4A-F24E-B46F-0802B537A701}"/>
    <dgm:cxn modelId="{0B0A57B3-1530-FE47-895F-D97BCFEF4CA0}" type="presOf" srcId="{E663E594-99B8-6D41-8B2C-A4FDB839A354}" destId="{DE538742-64D9-3849-A371-10FB31BD06DC}" srcOrd="1" destOrd="0" presId="urn:microsoft.com/office/officeart/2005/8/layout/process1"/>
    <dgm:cxn modelId="{CBA593B8-D216-5749-BA97-8DA231FA0692}" type="presOf" srcId="{E663E594-99B8-6D41-8B2C-A4FDB839A354}" destId="{00D14699-A2C5-4749-AD01-D1ABBB20C38A}" srcOrd="0" destOrd="0" presId="urn:microsoft.com/office/officeart/2005/8/layout/process1"/>
    <dgm:cxn modelId="{E7072AC0-699F-0A4E-803D-7A50D1AFDE8D}" type="presOf" srcId="{EEF30D93-9A4A-F24E-B46F-0802B537A701}" destId="{3F792113-5BE7-5548-8A83-718E20CF7F7F}" srcOrd="0" destOrd="0" presId="urn:microsoft.com/office/officeart/2005/8/layout/process1"/>
    <dgm:cxn modelId="{CE77BFCA-D28F-5549-A4A5-703066DBB59C}" type="presOf" srcId="{10350835-29D0-CA4C-A194-360778F01759}" destId="{67BF02ED-08A2-6A49-85BC-7A15C2B5BCD7}" srcOrd="0" destOrd="0" presId="urn:microsoft.com/office/officeart/2005/8/layout/process1"/>
    <dgm:cxn modelId="{87B0E7E1-9BB4-234D-9488-15975E9BC938}" srcId="{D9A9BE3C-153B-2348-9F7B-2EDB43643A55}" destId="{1E6AE437-E3E6-6344-A743-705CB9B6CD88}" srcOrd="1" destOrd="0" parTransId="{B31968B6-D9E3-3443-B00C-5911E5044537}" sibTransId="{749044C3-234A-714C-9937-68047EF99365}"/>
    <dgm:cxn modelId="{6392D6F4-5CE4-7945-A368-9A74A9E7370E}" srcId="{D9A9BE3C-153B-2348-9F7B-2EDB43643A55}" destId="{37F07301-42F8-664D-BC12-BF164B5E0FC7}" srcOrd="3" destOrd="0" parTransId="{2C244A10-6B7A-2046-AE11-97E3A45EFCB1}" sibTransId="{7BFC3FB3-322C-2242-BB86-993BA460136D}"/>
    <dgm:cxn modelId="{27607BE2-4F80-E144-9533-D4A888F1DAAC}" type="presParOf" srcId="{312FBA0C-6675-7040-9925-16FEA4148C72}" destId="{67BF02ED-08A2-6A49-85BC-7A15C2B5BCD7}" srcOrd="0" destOrd="0" presId="urn:microsoft.com/office/officeart/2005/8/layout/process1"/>
    <dgm:cxn modelId="{2B5125D7-D2F6-6546-9FE6-0D3F54EAF003}" type="presParOf" srcId="{312FBA0C-6675-7040-9925-16FEA4148C72}" destId="{00D14699-A2C5-4749-AD01-D1ABBB20C38A}" srcOrd="1" destOrd="0" presId="urn:microsoft.com/office/officeart/2005/8/layout/process1"/>
    <dgm:cxn modelId="{347141F3-8C9F-564E-9EA0-AB811580C14D}" type="presParOf" srcId="{00D14699-A2C5-4749-AD01-D1ABBB20C38A}" destId="{DE538742-64D9-3849-A371-10FB31BD06DC}" srcOrd="0" destOrd="0" presId="urn:microsoft.com/office/officeart/2005/8/layout/process1"/>
    <dgm:cxn modelId="{2C160FFA-C84C-8041-8E63-75F618D5F752}" type="presParOf" srcId="{312FBA0C-6675-7040-9925-16FEA4148C72}" destId="{3CA1215E-787C-B742-B128-0629EC9AFD5A}" srcOrd="2" destOrd="0" presId="urn:microsoft.com/office/officeart/2005/8/layout/process1"/>
    <dgm:cxn modelId="{3413134F-3EB6-184B-984E-40CBC0819DBF}" type="presParOf" srcId="{312FBA0C-6675-7040-9925-16FEA4148C72}" destId="{C8F96F40-6339-3E46-A293-728A66252023}" srcOrd="3" destOrd="0" presId="urn:microsoft.com/office/officeart/2005/8/layout/process1"/>
    <dgm:cxn modelId="{861092A7-D815-B24C-BF60-442CA793A970}" type="presParOf" srcId="{C8F96F40-6339-3E46-A293-728A66252023}" destId="{4E9AB991-BFC1-2C4B-9E99-FBBCEA9C1177}" srcOrd="0" destOrd="0" presId="urn:microsoft.com/office/officeart/2005/8/layout/process1"/>
    <dgm:cxn modelId="{B81F953E-5053-C94E-8F9D-81FC3DB6040C}" type="presParOf" srcId="{312FBA0C-6675-7040-9925-16FEA4148C72}" destId="{E53DE79C-2DD5-B04F-813E-EC2CA30D6DE2}" srcOrd="4" destOrd="0" presId="urn:microsoft.com/office/officeart/2005/8/layout/process1"/>
    <dgm:cxn modelId="{03653439-E168-EA4A-BD5B-05F0F915055D}" type="presParOf" srcId="{312FBA0C-6675-7040-9925-16FEA4148C72}" destId="{3F792113-5BE7-5548-8A83-718E20CF7F7F}" srcOrd="5" destOrd="0" presId="urn:microsoft.com/office/officeart/2005/8/layout/process1"/>
    <dgm:cxn modelId="{B49F3ACD-89EA-C449-A18A-E7660B76BFE4}" type="presParOf" srcId="{3F792113-5BE7-5548-8A83-718E20CF7F7F}" destId="{4C124BCD-6143-1645-8945-F89F21A6CEAE}" srcOrd="0" destOrd="0" presId="urn:microsoft.com/office/officeart/2005/8/layout/process1"/>
    <dgm:cxn modelId="{C9CF914F-C565-9A4A-BF3D-2B3209450940}" type="presParOf" srcId="{312FBA0C-6675-7040-9925-16FEA4148C72}" destId="{B4D3661C-8861-5B4D-B48C-AAD642CBE75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999B6F-28F8-DC40-95C8-AC73CA7304AC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7465C964-C3F8-274D-9D5B-02946DA1B3C3}">
      <dgm:prSet phldrT="[文本]"/>
      <dgm:spPr/>
      <dgm:t>
        <a:bodyPr/>
        <a:lstStyle/>
        <a:p>
          <a:r>
            <a:rPr lang="zh-CN" altLang="en-US" dirty="0"/>
            <a:t>看清研发成本</a:t>
          </a:r>
        </a:p>
      </dgm:t>
    </dgm:pt>
    <dgm:pt modelId="{23F2308A-1FF3-CC47-ABCF-236673C9DF12}" type="parTrans" cxnId="{3A64CF65-E226-1347-8CDA-68A5DCFC7653}">
      <dgm:prSet/>
      <dgm:spPr/>
      <dgm:t>
        <a:bodyPr/>
        <a:lstStyle/>
        <a:p>
          <a:endParaRPr lang="zh-CN" altLang="en-US"/>
        </a:p>
      </dgm:t>
    </dgm:pt>
    <dgm:pt modelId="{1FA3A767-9FA0-8B4B-AE0A-671D4F781D5E}" type="sibTrans" cxnId="{3A64CF65-E226-1347-8CDA-68A5DCFC7653}">
      <dgm:prSet/>
      <dgm:spPr/>
      <dgm:t>
        <a:bodyPr/>
        <a:lstStyle/>
        <a:p>
          <a:endParaRPr lang="zh-CN" altLang="en-US"/>
        </a:p>
      </dgm:t>
    </dgm:pt>
    <dgm:pt modelId="{3B1A2FA3-FBF5-2F4A-ACE5-A693F1BF3893}">
      <dgm:prSet phldrT="[文本]"/>
      <dgm:spPr/>
      <dgm:t>
        <a:bodyPr/>
        <a:lstStyle/>
        <a:p>
          <a:r>
            <a:rPr lang="zh-CN" altLang="en-US" dirty="0"/>
            <a:t>看清研发水平</a:t>
          </a:r>
        </a:p>
      </dgm:t>
    </dgm:pt>
    <dgm:pt modelId="{58128279-036C-5C41-BF3D-A8791367409A}" type="parTrans" cxnId="{D27A8817-6108-C04C-83B3-4E3A6E5E6C57}">
      <dgm:prSet/>
      <dgm:spPr/>
      <dgm:t>
        <a:bodyPr/>
        <a:lstStyle/>
        <a:p>
          <a:endParaRPr lang="zh-CN" altLang="en-US"/>
        </a:p>
      </dgm:t>
    </dgm:pt>
    <dgm:pt modelId="{D7D8679C-DAC8-E344-B7DA-A37C60ED588D}" type="sibTrans" cxnId="{D27A8817-6108-C04C-83B3-4E3A6E5E6C57}">
      <dgm:prSet/>
      <dgm:spPr/>
      <dgm:t>
        <a:bodyPr/>
        <a:lstStyle/>
        <a:p>
          <a:endParaRPr lang="zh-CN" altLang="en-US"/>
        </a:p>
      </dgm:t>
    </dgm:pt>
    <dgm:pt modelId="{76583B7B-77C2-304F-94E6-AA139D65B39E}">
      <dgm:prSet phldrT="[文本]"/>
      <dgm:spPr/>
      <dgm:t>
        <a:bodyPr/>
        <a:lstStyle/>
        <a:p>
          <a:r>
            <a:rPr lang="zh-CN" altLang="en-US" dirty="0"/>
            <a:t>辅助研发决策</a:t>
          </a:r>
        </a:p>
      </dgm:t>
    </dgm:pt>
    <dgm:pt modelId="{C63807C0-A9C1-CB41-8845-5E0553C2E1CF}" type="parTrans" cxnId="{C0D00812-9188-8E45-889F-F184835A4808}">
      <dgm:prSet/>
      <dgm:spPr/>
      <dgm:t>
        <a:bodyPr/>
        <a:lstStyle/>
        <a:p>
          <a:endParaRPr lang="zh-CN" altLang="en-US"/>
        </a:p>
      </dgm:t>
    </dgm:pt>
    <dgm:pt modelId="{941B2C7E-EE13-E147-8B5C-034AE9525CA2}" type="sibTrans" cxnId="{C0D00812-9188-8E45-889F-F184835A4808}">
      <dgm:prSet/>
      <dgm:spPr/>
      <dgm:t>
        <a:bodyPr/>
        <a:lstStyle/>
        <a:p>
          <a:endParaRPr lang="zh-CN" altLang="en-US"/>
        </a:p>
      </dgm:t>
    </dgm:pt>
    <dgm:pt modelId="{15281309-0237-7D4C-9680-B7E6CCEF2DE8}" type="pres">
      <dgm:prSet presAssocID="{73999B6F-28F8-DC40-95C8-AC73CA7304AC}" presName="linearFlow" presStyleCnt="0">
        <dgm:presLayoutVars>
          <dgm:dir/>
          <dgm:resizeHandles val="exact"/>
        </dgm:presLayoutVars>
      </dgm:prSet>
      <dgm:spPr/>
    </dgm:pt>
    <dgm:pt modelId="{1649FF68-3AA2-1A48-8F45-A79615EDDBE7}" type="pres">
      <dgm:prSet presAssocID="{7465C964-C3F8-274D-9D5B-02946DA1B3C3}" presName="composite" presStyleCnt="0"/>
      <dgm:spPr/>
    </dgm:pt>
    <dgm:pt modelId="{68A20A13-26C2-AA44-9823-978209410B44}" type="pres">
      <dgm:prSet presAssocID="{7465C964-C3F8-274D-9D5B-02946DA1B3C3}" presName="imgShp" presStyleLbl="fgImgPlace1" presStyleIdx="0" presStyleCnt="3"/>
      <dgm:spPr/>
    </dgm:pt>
    <dgm:pt modelId="{38B2F667-FEE1-3141-A0A9-18EE361A76E8}" type="pres">
      <dgm:prSet presAssocID="{7465C964-C3F8-274D-9D5B-02946DA1B3C3}" presName="txShp" presStyleLbl="node1" presStyleIdx="0" presStyleCnt="3">
        <dgm:presLayoutVars>
          <dgm:bulletEnabled val="1"/>
        </dgm:presLayoutVars>
      </dgm:prSet>
      <dgm:spPr/>
    </dgm:pt>
    <dgm:pt modelId="{E22E09C9-FB7B-1144-891B-F158B311FECD}" type="pres">
      <dgm:prSet presAssocID="{1FA3A767-9FA0-8B4B-AE0A-671D4F781D5E}" presName="spacing" presStyleCnt="0"/>
      <dgm:spPr/>
    </dgm:pt>
    <dgm:pt modelId="{63DFC8F5-204E-0642-BB8F-C7990A973976}" type="pres">
      <dgm:prSet presAssocID="{3B1A2FA3-FBF5-2F4A-ACE5-A693F1BF3893}" presName="composite" presStyleCnt="0"/>
      <dgm:spPr/>
    </dgm:pt>
    <dgm:pt modelId="{451CC775-102B-1141-8ED5-861C0202F6CD}" type="pres">
      <dgm:prSet presAssocID="{3B1A2FA3-FBF5-2F4A-ACE5-A693F1BF3893}" presName="imgShp" presStyleLbl="fgImgPlace1" presStyleIdx="1" presStyleCnt="3"/>
      <dgm:spPr/>
    </dgm:pt>
    <dgm:pt modelId="{C6393B9C-AEF6-094D-A352-80CAAF8277E7}" type="pres">
      <dgm:prSet presAssocID="{3B1A2FA3-FBF5-2F4A-ACE5-A693F1BF3893}" presName="txShp" presStyleLbl="node1" presStyleIdx="1" presStyleCnt="3">
        <dgm:presLayoutVars>
          <dgm:bulletEnabled val="1"/>
        </dgm:presLayoutVars>
      </dgm:prSet>
      <dgm:spPr/>
    </dgm:pt>
    <dgm:pt modelId="{5C5C23B4-EAF6-E443-9E1F-C684E3EE0F20}" type="pres">
      <dgm:prSet presAssocID="{D7D8679C-DAC8-E344-B7DA-A37C60ED588D}" presName="spacing" presStyleCnt="0"/>
      <dgm:spPr/>
    </dgm:pt>
    <dgm:pt modelId="{232E65AD-A2D9-3B42-A1FE-25BDD7CF65E5}" type="pres">
      <dgm:prSet presAssocID="{76583B7B-77C2-304F-94E6-AA139D65B39E}" presName="composite" presStyleCnt="0"/>
      <dgm:spPr/>
    </dgm:pt>
    <dgm:pt modelId="{BBDC9E10-256D-3C4A-A087-DDF69D8C5E82}" type="pres">
      <dgm:prSet presAssocID="{76583B7B-77C2-304F-94E6-AA139D65B39E}" presName="imgShp" presStyleLbl="fgImgPlace1" presStyleIdx="2" presStyleCnt="3"/>
      <dgm:spPr/>
    </dgm:pt>
    <dgm:pt modelId="{FE4F03F4-6B79-5643-BB72-20B915EF3457}" type="pres">
      <dgm:prSet presAssocID="{76583B7B-77C2-304F-94E6-AA139D65B39E}" presName="txShp" presStyleLbl="node1" presStyleIdx="2" presStyleCnt="3">
        <dgm:presLayoutVars>
          <dgm:bulletEnabled val="1"/>
        </dgm:presLayoutVars>
      </dgm:prSet>
      <dgm:spPr/>
    </dgm:pt>
  </dgm:ptLst>
  <dgm:cxnLst>
    <dgm:cxn modelId="{C0D00812-9188-8E45-889F-F184835A4808}" srcId="{73999B6F-28F8-DC40-95C8-AC73CA7304AC}" destId="{76583B7B-77C2-304F-94E6-AA139D65B39E}" srcOrd="2" destOrd="0" parTransId="{C63807C0-A9C1-CB41-8845-5E0553C2E1CF}" sibTransId="{941B2C7E-EE13-E147-8B5C-034AE9525CA2}"/>
    <dgm:cxn modelId="{D27A8817-6108-C04C-83B3-4E3A6E5E6C57}" srcId="{73999B6F-28F8-DC40-95C8-AC73CA7304AC}" destId="{3B1A2FA3-FBF5-2F4A-ACE5-A693F1BF3893}" srcOrd="1" destOrd="0" parTransId="{58128279-036C-5C41-BF3D-A8791367409A}" sibTransId="{D7D8679C-DAC8-E344-B7DA-A37C60ED588D}"/>
    <dgm:cxn modelId="{3A64CF65-E226-1347-8CDA-68A5DCFC7653}" srcId="{73999B6F-28F8-DC40-95C8-AC73CA7304AC}" destId="{7465C964-C3F8-274D-9D5B-02946DA1B3C3}" srcOrd="0" destOrd="0" parTransId="{23F2308A-1FF3-CC47-ABCF-236673C9DF12}" sibTransId="{1FA3A767-9FA0-8B4B-AE0A-671D4F781D5E}"/>
    <dgm:cxn modelId="{17D6EA7F-AE77-9147-9952-FBA56F025CEB}" type="presOf" srcId="{73999B6F-28F8-DC40-95C8-AC73CA7304AC}" destId="{15281309-0237-7D4C-9680-B7E6CCEF2DE8}" srcOrd="0" destOrd="0" presId="urn:microsoft.com/office/officeart/2005/8/layout/vList3"/>
    <dgm:cxn modelId="{59658795-6F6A-C249-89AF-51C8ACB542F9}" type="presOf" srcId="{7465C964-C3F8-274D-9D5B-02946DA1B3C3}" destId="{38B2F667-FEE1-3141-A0A9-18EE361A76E8}" srcOrd="0" destOrd="0" presId="urn:microsoft.com/office/officeart/2005/8/layout/vList3"/>
    <dgm:cxn modelId="{9A50EDB6-3092-E248-BC6E-60232F8BE6A5}" type="presOf" srcId="{76583B7B-77C2-304F-94E6-AA139D65B39E}" destId="{FE4F03F4-6B79-5643-BB72-20B915EF3457}" srcOrd="0" destOrd="0" presId="urn:microsoft.com/office/officeart/2005/8/layout/vList3"/>
    <dgm:cxn modelId="{1B50B9BC-077B-B34E-B22C-0C115C6C20FD}" type="presOf" srcId="{3B1A2FA3-FBF5-2F4A-ACE5-A693F1BF3893}" destId="{C6393B9C-AEF6-094D-A352-80CAAF8277E7}" srcOrd="0" destOrd="0" presId="urn:microsoft.com/office/officeart/2005/8/layout/vList3"/>
    <dgm:cxn modelId="{0874F30D-5BF3-3749-9103-2A2F460CDB51}" type="presParOf" srcId="{15281309-0237-7D4C-9680-B7E6CCEF2DE8}" destId="{1649FF68-3AA2-1A48-8F45-A79615EDDBE7}" srcOrd="0" destOrd="0" presId="urn:microsoft.com/office/officeart/2005/8/layout/vList3"/>
    <dgm:cxn modelId="{83F4E85A-1575-6242-B35E-FC8528977EE4}" type="presParOf" srcId="{1649FF68-3AA2-1A48-8F45-A79615EDDBE7}" destId="{68A20A13-26C2-AA44-9823-978209410B44}" srcOrd="0" destOrd="0" presId="urn:microsoft.com/office/officeart/2005/8/layout/vList3"/>
    <dgm:cxn modelId="{01C1A3DE-8C24-5E4A-9C7E-F5D8420EEE7D}" type="presParOf" srcId="{1649FF68-3AA2-1A48-8F45-A79615EDDBE7}" destId="{38B2F667-FEE1-3141-A0A9-18EE361A76E8}" srcOrd="1" destOrd="0" presId="urn:microsoft.com/office/officeart/2005/8/layout/vList3"/>
    <dgm:cxn modelId="{6218AE87-EB8E-7C45-98B6-6D29BE9FA765}" type="presParOf" srcId="{15281309-0237-7D4C-9680-B7E6CCEF2DE8}" destId="{E22E09C9-FB7B-1144-891B-F158B311FECD}" srcOrd="1" destOrd="0" presId="urn:microsoft.com/office/officeart/2005/8/layout/vList3"/>
    <dgm:cxn modelId="{91C3899B-CD1F-5146-BB36-3E55216C10CB}" type="presParOf" srcId="{15281309-0237-7D4C-9680-B7E6CCEF2DE8}" destId="{63DFC8F5-204E-0642-BB8F-C7990A973976}" srcOrd="2" destOrd="0" presId="urn:microsoft.com/office/officeart/2005/8/layout/vList3"/>
    <dgm:cxn modelId="{38DCBEFA-7CCC-074C-83C5-565490ED2ADE}" type="presParOf" srcId="{63DFC8F5-204E-0642-BB8F-C7990A973976}" destId="{451CC775-102B-1141-8ED5-861C0202F6CD}" srcOrd="0" destOrd="0" presId="urn:microsoft.com/office/officeart/2005/8/layout/vList3"/>
    <dgm:cxn modelId="{6C8EF2B5-BF2C-3544-8B77-F1775720D9BC}" type="presParOf" srcId="{63DFC8F5-204E-0642-BB8F-C7990A973976}" destId="{C6393B9C-AEF6-094D-A352-80CAAF8277E7}" srcOrd="1" destOrd="0" presId="urn:microsoft.com/office/officeart/2005/8/layout/vList3"/>
    <dgm:cxn modelId="{2592FD02-EFFB-3841-9113-BA520FC9F9C5}" type="presParOf" srcId="{15281309-0237-7D4C-9680-B7E6CCEF2DE8}" destId="{5C5C23B4-EAF6-E443-9E1F-C684E3EE0F20}" srcOrd="3" destOrd="0" presId="urn:microsoft.com/office/officeart/2005/8/layout/vList3"/>
    <dgm:cxn modelId="{8ED9A41D-C44A-CB45-B05F-1EAD71BDD862}" type="presParOf" srcId="{15281309-0237-7D4C-9680-B7E6CCEF2DE8}" destId="{232E65AD-A2D9-3B42-A1FE-25BDD7CF65E5}" srcOrd="4" destOrd="0" presId="urn:microsoft.com/office/officeart/2005/8/layout/vList3"/>
    <dgm:cxn modelId="{5ED0E158-F8BE-5F43-8690-24042B67332F}" type="presParOf" srcId="{232E65AD-A2D9-3B42-A1FE-25BDD7CF65E5}" destId="{BBDC9E10-256D-3C4A-A087-DDF69D8C5E82}" srcOrd="0" destOrd="0" presId="urn:microsoft.com/office/officeart/2005/8/layout/vList3"/>
    <dgm:cxn modelId="{FA4370C2-4036-5D47-A4DF-05A586228C53}" type="presParOf" srcId="{232E65AD-A2D9-3B42-A1FE-25BDD7CF65E5}" destId="{FE4F03F4-6B79-5643-BB72-20B915EF345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F02ED-08A2-6A49-85BC-7A15C2B5BCD7}">
      <dsp:nvSpPr>
        <dsp:cNvPr id="0" name=""/>
        <dsp:cNvSpPr/>
      </dsp:nvSpPr>
      <dsp:spPr>
        <a:xfrm>
          <a:off x="0" y="0"/>
          <a:ext cx="2041460" cy="6519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过程数据收集</a:t>
          </a:r>
        </a:p>
      </dsp:txBody>
      <dsp:txXfrm>
        <a:off x="19094" y="19094"/>
        <a:ext cx="2003272" cy="613745"/>
      </dsp:txXfrm>
    </dsp:sp>
    <dsp:sp modelId="{00D14699-A2C5-4749-AD01-D1ABBB20C38A}">
      <dsp:nvSpPr>
        <dsp:cNvPr id="0" name=""/>
        <dsp:cNvSpPr/>
      </dsp:nvSpPr>
      <dsp:spPr>
        <a:xfrm>
          <a:off x="2246773" y="72825"/>
          <a:ext cx="435264" cy="506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246773" y="174081"/>
        <a:ext cx="304685" cy="303770"/>
      </dsp:txXfrm>
    </dsp:sp>
    <dsp:sp modelId="{3CA1215E-787C-B742-B128-0629EC9AFD5A}">
      <dsp:nvSpPr>
        <dsp:cNvPr id="0" name=""/>
        <dsp:cNvSpPr/>
      </dsp:nvSpPr>
      <dsp:spPr>
        <a:xfrm>
          <a:off x="2862713" y="0"/>
          <a:ext cx="2041460" cy="6519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定义核心指标</a:t>
          </a:r>
        </a:p>
      </dsp:txBody>
      <dsp:txXfrm>
        <a:off x="2881807" y="19094"/>
        <a:ext cx="2003272" cy="613745"/>
      </dsp:txXfrm>
    </dsp:sp>
    <dsp:sp modelId="{C8F96F40-6339-3E46-A293-728A66252023}">
      <dsp:nvSpPr>
        <dsp:cNvPr id="0" name=""/>
        <dsp:cNvSpPr/>
      </dsp:nvSpPr>
      <dsp:spPr>
        <a:xfrm>
          <a:off x="5108319" y="72825"/>
          <a:ext cx="432789" cy="506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5108319" y="174081"/>
        <a:ext cx="302952" cy="303770"/>
      </dsp:txXfrm>
    </dsp:sp>
    <dsp:sp modelId="{E53DE79C-2DD5-B04F-813E-EC2CA30D6DE2}">
      <dsp:nvSpPr>
        <dsp:cNvPr id="0" name=""/>
        <dsp:cNvSpPr/>
      </dsp:nvSpPr>
      <dsp:spPr>
        <a:xfrm>
          <a:off x="5720757" y="0"/>
          <a:ext cx="2041460" cy="65193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平台实时展示及反馈</a:t>
          </a:r>
        </a:p>
      </dsp:txBody>
      <dsp:txXfrm>
        <a:off x="5739851" y="19094"/>
        <a:ext cx="2003272" cy="613745"/>
      </dsp:txXfrm>
    </dsp:sp>
    <dsp:sp modelId="{3F792113-5BE7-5548-8A83-718E20CF7F7F}">
      <dsp:nvSpPr>
        <dsp:cNvPr id="0" name=""/>
        <dsp:cNvSpPr/>
      </dsp:nvSpPr>
      <dsp:spPr>
        <a:xfrm>
          <a:off x="7966363" y="72825"/>
          <a:ext cx="432789" cy="506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7966363" y="174081"/>
        <a:ext cx="302952" cy="303770"/>
      </dsp:txXfrm>
    </dsp:sp>
    <dsp:sp modelId="{B4D3661C-8861-5B4D-B48C-AAD642CBE75F}">
      <dsp:nvSpPr>
        <dsp:cNvPr id="0" name=""/>
        <dsp:cNvSpPr/>
      </dsp:nvSpPr>
      <dsp:spPr>
        <a:xfrm>
          <a:off x="8578801" y="0"/>
          <a:ext cx="2041460" cy="6519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研发流程闭环复盘</a:t>
          </a:r>
        </a:p>
      </dsp:txBody>
      <dsp:txXfrm>
        <a:off x="8597895" y="19094"/>
        <a:ext cx="2003272" cy="6137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2F667-FEE1-3141-A0A9-18EE361A76E8}">
      <dsp:nvSpPr>
        <dsp:cNvPr id="0" name=""/>
        <dsp:cNvSpPr/>
      </dsp:nvSpPr>
      <dsp:spPr>
        <a:xfrm rot="10800000">
          <a:off x="759972" y="467"/>
          <a:ext cx="2456953" cy="5644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1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看清研发成本</a:t>
          </a:r>
        </a:p>
      </dsp:txBody>
      <dsp:txXfrm rot="10800000">
        <a:off x="901088" y="467"/>
        <a:ext cx="2315837" cy="564465"/>
      </dsp:txXfrm>
    </dsp:sp>
    <dsp:sp modelId="{68A20A13-26C2-AA44-9823-978209410B44}">
      <dsp:nvSpPr>
        <dsp:cNvPr id="0" name=""/>
        <dsp:cNvSpPr/>
      </dsp:nvSpPr>
      <dsp:spPr>
        <a:xfrm>
          <a:off x="477740" y="467"/>
          <a:ext cx="564465" cy="56446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93B9C-AEF6-094D-A352-80CAAF8277E7}">
      <dsp:nvSpPr>
        <dsp:cNvPr id="0" name=""/>
        <dsp:cNvSpPr/>
      </dsp:nvSpPr>
      <dsp:spPr>
        <a:xfrm rot="10800000">
          <a:off x="759972" y="733429"/>
          <a:ext cx="2456953" cy="5644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1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看清研发水平</a:t>
          </a:r>
        </a:p>
      </dsp:txBody>
      <dsp:txXfrm rot="10800000">
        <a:off x="901088" y="733429"/>
        <a:ext cx="2315837" cy="564465"/>
      </dsp:txXfrm>
    </dsp:sp>
    <dsp:sp modelId="{451CC775-102B-1141-8ED5-861C0202F6CD}">
      <dsp:nvSpPr>
        <dsp:cNvPr id="0" name=""/>
        <dsp:cNvSpPr/>
      </dsp:nvSpPr>
      <dsp:spPr>
        <a:xfrm>
          <a:off x="477740" y="733429"/>
          <a:ext cx="564465" cy="56446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F03F4-6B79-5643-BB72-20B915EF3457}">
      <dsp:nvSpPr>
        <dsp:cNvPr id="0" name=""/>
        <dsp:cNvSpPr/>
      </dsp:nvSpPr>
      <dsp:spPr>
        <a:xfrm rot="10800000">
          <a:off x="759972" y="1466392"/>
          <a:ext cx="2456953" cy="56446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1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辅助研发决策</a:t>
          </a:r>
        </a:p>
      </dsp:txBody>
      <dsp:txXfrm rot="10800000">
        <a:off x="901088" y="1466392"/>
        <a:ext cx="2315837" cy="564465"/>
      </dsp:txXfrm>
    </dsp:sp>
    <dsp:sp modelId="{BBDC9E10-256D-3C4A-A087-DDF69D8C5E82}">
      <dsp:nvSpPr>
        <dsp:cNvPr id="0" name=""/>
        <dsp:cNvSpPr/>
      </dsp:nvSpPr>
      <dsp:spPr>
        <a:xfrm>
          <a:off x="477740" y="1466392"/>
          <a:ext cx="564465" cy="56446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>
            <a:extLst>
              <a:ext uri="{FF2B5EF4-FFF2-40B4-BE49-F238E27FC236}">
                <a16:creationId xmlns:a16="http://schemas.microsoft.com/office/drawing/2014/main" id="{156351FE-53E2-AA47-9A49-375E0E479277}"/>
              </a:ext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0213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>
            <a:extLst>
              <a:ext uri="{FF2B5EF4-FFF2-40B4-BE49-F238E27FC236}">
                <a16:creationId xmlns:a16="http://schemas.microsoft.com/office/drawing/2014/main" id="{29D7D6CE-CBCA-3D4F-A512-5E7E30D0F5A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72DB31E-EA26-ED4F-A292-0F19A40CEC5D}" type="datetime1">
              <a:rPr lang="zh-CN" altLang="en-US"/>
              <a:pPr>
                <a:defRPr/>
              </a:pPr>
              <a:t>2022/3/30</a:t>
            </a:fld>
            <a:endParaRPr lang="zh-CN" altLang="en-US" sz="1200"/>
          </a:p>
        </p:txBody>
      </p:sp>
      <p:sp>
        <p:nvSpPr>
          <p:cNvPr id="40964" name="幻灯片图像占位符 3">
            <a:extLst>
              <a:ext uri="{FF2B5EF4-FFF2-40B4-BE49-F238E27FC236}">
                <a16:creationId xmlns:a16="http://schemas.microsoft.com/office/drawing/2014/main" id="{27D94B90-2D1D-864D-B976-8309E8698144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0965" name="备注占位符 4">
            <a:extLst>
              <a:ext uri="{FF2B5EF4-FFF2-40B4-BE49-F238E27FC236}">
                <a16:creationId xmlns:a16="http://schemas.microsoft.com/office/drawing/2014/main" id="{F10F4E35-A65C-AE4C-BB1E-0F61CB141D69}"/>
              </a:ext>
            </a:extLst>
          </p:cNvPr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zh-CN" altLang="zh-CN" sz="1200">
                <a:latin typeface="Arial" panose="020B0604020202020204" pitchFamily="34" charset="0"/>
              </a:rPr>
              <a:t>单击此处编辑母版文本样式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zh-CN" sz="1200">
                <a:latin typeface="Arial" panose="020B0604020202020204" pitchFamily="34" charset="0"/>
              </a:rPr>
              <a:t>第二级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zh-CN" sz="1200">
                <a:latin typeface="Arial" panose="020B0604020202020204" pitchFamily="34" charset="0"/>
              </a:rPr>
              <a:t>第三级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zh-CN" sz="1200">
                <a:latin typeface="Arial" panose="020B0604020202020204" pitchFamily="34" charset="0"/>
              </a:rPr>
              <a:t>第四级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zh-CN" sz="1200">
                <a:latin typeface="Arial" panose="020B0604020202020204" pitchFamily="34" charset="0"/>
              </a:rPr>
              <a:t>第五级</a:t>
            </a:r>
          </a:p>
        </p:txBody>
      </p:sp>
      <p:sp>
        <p:nvSpPr>
          <p:cNvPr id="2054" name="页脚占位符 5">
            <a:extLst>
              <a:ext uri="{FF2B5EF4-FFF2-40B4-BE49-F238E27FC236}">
                <a16:creationId xmlns:a16="http://schemas.microsoft.com/office/drawing/2014/main" id="{79B9C06F-2565-E84B-B9C1-3EE15758B7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>
            <a:extLst>
              <a:ext uri="{FF2B5EF4-FFF2-40B4-BE49-F238E27FC236}">
                <a16:creationId xmlns:a16="http://schemas.microsoft.com/office/drawing/2014/main" id="{4508BBFC-35C4-B047-AF05-D1BD53CEDC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Arial" panose="020B0604020202020204" pitchFamily="34" charset="0"/>
              </a:defRPr>
            </a:lvl1pPr>
          </a:lstStyle>
          <a:p>
            <a:fld id="{46C2CFBC-AAFC-B34D-AE1C-D688E8C05F51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CFBC-AAFC-B34D-AE1C-D688E8C05F51}" type="slidenum">
              <a:rPr lang="zh-CN" altLang="en-US" smtClean="0"/>
              <a:pPr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6944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CFBC-AAFC-B34D-AE1C-D688E8C05F51}" type="slidenum">
              <a:rPr lang="zh-CN" altLang="en-US" smtClean="0"/>
              <a:pPr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9697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2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309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74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69882" y="2308881"/>
            <a:ext cx="10852237" cy="899167"/>
          </a:xfrm>
        </p:spPr>
        <p:txBody>
          <a:bodyPr rIns="25400" anchor="t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69925" y="3565525"/>
            <a:ext cx="10852150" cy="801370"/>
          </a:xfrm>
        </p:spPr>
        <p:txBody>
          <a:bodyPr tIns="38100" rIns="76200" bIns="38100" anchor="ctr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923EC3-3BCF-6D45-813F-F0ABE951D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E1D7A-4B12-074A-8C35-104E5D089530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0F53E2-CF13-8E43-B756-635F5F15B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A3855-5ACB-8B44-B819-60801E70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175BB8-113A-F34E-BEB3-E09E0857B5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04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8200" y="927100"/>
            <a:ext cx="1206500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3411220" y="1781175"/>
            <a:ext cx="5199380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3411220" y="2606675"/>
            <a:ext cx="5199380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2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3411220" y="3432175"/>
            <a:ext cx="5199380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3411220" y="4257675"/>
            <a:ext cx="5199380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E210CF4F-79E2-6E49-9CEE-E550D90C788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8341620-D460-204A-A262-542A7BEBC533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AAE101E9-C83B-0E45-A3FD-1B82B430759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4">
            <a:extLst>
              <a:ext uri="{FF2B5EF4-FFF2-40B4-BE49-F238E27FC236}">
                <a16:creationId xmlns:a16="http://schemas.microsoft.com/office/drawing/2014/main" id="{45253BA7-1801-954B-8BF9-91940E05B45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2444083F-D55D-714F-9F78-559A5D07BA9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527054"/>
      </p:ext>
    </p:extLst>
  </p:cSld>
  <p:clrMapOvr>
    <a:masterClrMapping/>
  </p:clrMapOvr>
  <p:transition advClick="0" advTm="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8A2B2DE2-08B8-4343-80D4-C47203F888C7}"/>
              </a:ext>
            </a:extLst>
          </p:cNvPr>
          <p:cNvCxnSpPr/>
          <p:nvPr/>
        </p:nvCxnSpPr>
        <p:spPr>
          <a:xfrm>
            <a:off x="0" y="652463"/>
            <a:ext cx="1219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10">
            <a:extLst>
              <a:ext uri="{FF2B5EF4-FFF2-40B4-BE49-F238E27FC236}">
                <a16:creationId xmlns:a16="http://schemas.microsoft.com/office/drawing/2014/main" id="{8EEAF37C-B41A-2E4A-B9D2-00A15C4FD6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550" y="115888"/>
            <a:ext cx="2408238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0" y="54324"/>
            <a:ext cx="10007600" cy="6056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98524"/>
            <a:ext cx="10515600" cy="5159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9235851E-905C-AC49-84A5-9543B409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E7614C2-490A-9D4A-A2D1-DB041609AAF7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C1B9BC0-1CAA-C646-B443-F1E3820D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09C42D8D-4B35-434A-9AAE-66ED68C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CC4346-3756-0E48-BB6B-D6AEF0CD0E5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68243"/>
      </p:ext>
    </p:extLst>
  </p:cSld>
  <p:clrMapOvr>
    <a:masterClrMapping/>
  </p:clrMapOvr>
  <p:transition advClick="0" advTm="5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>
            <a:extLst>
              <a:ext uri="{FF2B5EF4-FFF2-40B4-BE49-F238E27FC236}">
                <a16:creationId xmlns:a16="http://schemas.microsoft.com/office/drawing/2014/main" id="{2687F0D4-AB72-3C49-A8DF-4171A40B21D0}"/>
              </a:ext>
            </a:extLst>
          </p:cNvPr>
          <p:cNvCxnSpPr/>
          <p:nvPr/>
        </p:nvCxnSpPr>
        <p:spPr>
          <a:xfrm>
            <a:off x="0" y="652463"/>
            <a:ext cx="1219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图片 10">
            <a:extLst>
              <a:ext uri="{FF2B5EF4-FFF2-40B4-BE49-F238E27FC236}">
                <a16:creationId xmlns:a16="http://schemas.microsoft.com/office/drawing/2014/main" id="{46E1E0CC-8C48-D044-8136-44F862083C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550" y="115888"/>
            <a:ext cx="2408238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927100"/>
            <a:ext cx="5181600" cy="52498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927100"/>
            <a:ext cx="5181600" cy="52498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55600" y="54324"/>
            <a:ext cx="10007600" cy="6056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C467EF11-7D6B-924B-A822-C5FA34C6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73790C4-1E67-C44D-86C0-D30AEF85B0A4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4F63177A-979F-9D4C-827E-209CD3B0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5AB549B9-7049-244C-8D35-F3CCE41C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B0CDF3-33BB-7F40-96BC-7549D49EC8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92945"/>
      </p:ext>
    </p:extLst>
  </p:cSld>
  <p:clrMapOvr>
    <a:masterClrMapping/>
  </p:clrMapOvr>
  <p:transition advClick="0" advTm="5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D2DA0B-6D10-C74E-A25D-D8D63355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D2FADFF-B28A-9945-A659-8306249ED571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1A6F91-DC74-F24F-B168-3D7AC09D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3E140C-99E8-4343-8E3E-629608A2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01B658-6A98-804A-9BB9-4DE7C406F57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548951"/>
      </p:ext>
    </p:extLst>
  </p:cSld>
  <p:clrMapOvr>
    <a:masterClrMapping/>
  </p:clrMapOvr>
  <p:transition advClick="0" advTm="5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72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581225"/>
            <a:ext cx="10852237" cy="648000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lang="en-US" noProof="1">
                <a:sym typeface="+mn-ea"/>
              </a:rPr>
              <a:t>Click to edit Master title style</a:t>
            </a:r>
            <a:endParaRPr noProof="1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792CE-8C06-1643-92E8-77A8CBFDF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9FB32-01C5-4C4E-88DD-8559833B8DF4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2CDF2B-CB78-6F46-B2E7-83A666C0A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ABC76B-B30B-BF43-9FE8-EC9141C8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2FE32C-61A8-7F44-A714-A53C19FD3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99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40105" y="727710"/>
            <a:ext cx="3931920" cy="1115060"/>
          </a:xfrm>
        </p:spPr>
        <p:txBody>
          <a:bodyPr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82E1A3F5-3B2B-D644-8C8F-9FF2313C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A2276-1DDB-6E43-B8AE-C8756D2A7079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A0DE5EE1-E602-E34D-A672-465C15F5A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CCDE803-770E-E44A-97D3-7443CE7C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453D41-A9BA-8D41-B819-862C6A5FB27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738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69925" y="641350"/>
            <a:ext cx="10852150" cy="4556125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en-US" noProof="1">
                <a:sym typeface="+mn-ea"/>
              </a:rPr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14BFA8-E666-BE4F-A2CD-66197560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A8EC8-805A-1742-B6B5-2FE5754ACCEA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9D6051-978B-0048-A438-E22A47F50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E3F1F9-7AA4-544B-99EB-099DDC55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0EFAEF-2BDD-1345-B6E4-0A4C250DF1D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714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0"/>
            <a:ext cx="12196445" cy="6868160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en-US" noProof="1">
                <a:sym typeface="+mn-ea"/>
              </a:rPr>
              <a:t>Click to edit Master text styles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170CD4E-A1CB-E344-8FDB-98D0EAF0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090E-872F-7242-8C2B-80312AF5674E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E9C9EC3-909D-DC4D-9523-FC834C978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6356079-48EC-3B45-BEF7-0D398D4D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5D98F8-1B5E-7240-8C84-41F2565FB17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580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2"/>
          </p:nvPr>
        </p:nvSpPr>
        <p:spPr>
          <a:xfrm>
            <a:off x="467995" y="565150"/>
            <a:ext cx="5400040" cy="5727700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en-US" noProof="1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/>
          </p:nvPr>
        </p:nvSpPr>
        <p:spPr>
          <a:xfrm>
            <a:off x="6287770" y="565150"/>
            <a:ext cx="5400040" cy="5727700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en-US" noProof="1">
                <a:sym typeface="+mn-ea"/>
              </a:rPr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DBA318-890F-DB49-8447-3FB0853667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1B98C-DD70-D746-85D0-4619007628E9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DCBDA1-DE7A-1A4D-A0ED-7DCE5CA051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4A5973D-532E-BA44-B271-DB23780B4B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AC964E6B-62A5-4941-B3B9-F87E65A575C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96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623591"/>
            <a:ext cx="10852237" cy="899167"/>
          </a:xfrm>
        </p:spPr>
        <p:txBody>
          <a:bodyPr rIns="25400" rtlCol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lang="en-US" noProof="1">
                <a:sym typeface="+mn-ea"/>
              </a:rPr>
              <a:t>Click to edit Master title style</a:t>
            </a:r>
            <a:endParaRPr noProof="1">
              <a:sym typeface="+mn-ea"/>
            </a:endParaRP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1029AD56-0216-9148-8C20-DB569860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DB657-833F-1745-A666-B47B594353A6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587F532B-27D0-A044-8B52-BCF88207F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7BDB6B-ED13-0B47-A85C-DCCECD70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71C3D4-67D2-C343-AAF2-0FE4B3C1656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30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24B67380-40D1-574A-A84B-A243AFAA8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8795FD-9852-4D4E-902C-9809720F9AE0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168C3440-7AF0-C948-B72D-773D0D32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B7CD4A3-5349-C94B-91BA-04024A60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566ED-FEDB-994D-B53D-2049F11CE0E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6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883127-3C12-2447-8CC1-F435D5AC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AAF7E8B-E786-014F-BA95-EC203FA58E4F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D45B1-BC60-BB45-B268-F9FB6E5B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2B5D73-2B92-2745-9046-B622F46B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BDC336-6106-8A4A-8763-348B36ADEC2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395871"/>
      </p:ext>
    </p:extLst>
  </p:cSld>
  <p:clrMapOvr>
    <a:masterClrMapping/>
  </p:clrMapOvr>
  <p:transition advClick="0" advTm="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ABB8D1-4166-A94D-B004-595FA9E06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pPr>
              <a:defRPr/>
            </a:pPr>
            <a:fld id="{4213A230-E1EB-3B46-A5B3-93A939081F39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C4570E-2AC9-F349-AB86-B7431FAAE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B886C8-0749-2043-99FE-1744136BF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微软雅黑" panose="020B0503020204020204" pitchFamily="34" charset="-122"/>
              </a:defRPr>
            </a:lvl1pPr>
          </a:lstStyle>
          <a:p>
            <a:fld id="{81CECC78-925E-7D48-8269-8065CEB9A85B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EEB40C09-0B66-1746-B573-A080D99D044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30" name="标题 7">
            <a:extLst>
              <a:ext uri="{FF2B5EF4-FFF2-40B4-BE49-F238E27FC236}">
                <a16:creationId xmlns:a16="http://schemas.microsoft.com/office/drawing/2014/main" id="{E7367301-E330-0A45-A0B9-BB56EB3D3E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69925" y="581025"/>
            <a:ext cx="10852150" cy="647700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38100" rIns="762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1031" name="文本占位符 8">
            <a:extLst>
              <a:ext uri="{FF2B5EF4-FFF2-40B4-BE49-F238E27FC236}">
                <a16:creationId xmlns:a16="http://schemas.microsoft.com/office/drawing/2014/main" id="{1C252585-C7DC-A548-A8B4-596337377D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69925" y="1508125"/>
            <a:ext cx="10852150" cy="4749800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0" rIns="8255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/>
              <a:t>单击此处编辑正文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 spc="200">
          <a:solidFill>
            <a:schemeClr val="tx1"/>
          </a:solidFill>
          <a:latin typeface="+mn-ea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0" rtl="0" eaLnBrk="0" fontAlgn="base" hangingPunct="0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9C611-2FCA-134F-A1A5-E00D5F5C5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FB4754B4-6EC7-4343-9378-23EAF0DEB83D}" type="datetimeFigureOut">
              <a:rPr lang="zh-CN" altLang="en-US"/>
              <a:pPr>
                <a:defRPr/>
              </a:pPr>
              <a:t>2022/3/30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2A10E0-AFB2-B44D-B70E-271D2ABA5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BD362F-892A-6A4F-AC76-66E884781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9C1DD1C1-A3FC-3047-8EE0-FA8018979F57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22533" name="图片 10">
            <a:extLst>
              <a:ext uri="{FF2B5EF4-FFF2-40B4-BE49-F238E27FC236}">
                <a16:creationId xmlns:a16="http://schemas.microsoft.com/office/drawing/2014/main" id="{40CC2065-0564-DB44-BB23-EFDD700347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550" y="115888"/>
            <a:ext cx="2408238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</p:sldLayoutIdLst>
  <p:transition advClick="0" advTm="500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A_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平行四边形 14"/>
          <p:cNvSpPr>
            <a:spLocks noChangeArrowheads="1"/>
          </p:cNvSpPr>
          <p:nvPr/>
        </p:nvSpPr>
        <p:spPr bwMode="auto">
          <a:xfrm>
            <a:off x="1703388" y="0"/>
            <a:ext cx="8713787" cy="6858000"/>
          </a:xfrm>
          <a:prstGeom prst="parallelogram">
            <a:avLst>
              <a:gd name="adj" fmla="val 26718"/>
            </a:avLst>
          </a:prstGeom>
          <a:solidFill>
            <a:srgbClr val="F2F2F2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76" name="PA_文本框 8"/>
          <p:cNvSpPr>
            <a:spLocks noChangeArrowheads="1"/>
          </p:cNvSpPr>
          <p:nvPr/>
        </p:nvSpPr>
        <p:spPr bwMode="auto">
          <a:xfrm>
            <a:off x="1387026" y="2114858"/>
            <a:ext cx="9417963" cy="1314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研发效能建设的实践与探索</a:t>
            </a:r>
            <a:endParaRPr lang="en-US" altLang="zh-CN" sz="60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77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9088"/>
            <a:ext cx="3048000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文本框 2"/>
          <p:cNvSpPr>
            <a:spLocks noChangeArrowheads="1"/>
          </p:cNvSpPr>
          <p:nvPr/>
        </p:nvSpPr>
        <p:spPr bwMode="auto">
          <a:xfrm>
            <a:off x="4008438" y="3925888"/>
            <a:ext cx="3779837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章帅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9" name="文本框 2"/>
          <p:cNvSpPr>
            <a:spLocks noChangeArrowheads="1"/>
          </p:cNvSpPr>
          <p:nvPr/>
        </p:nvSpPr>
        <p:spPr bwMode="auto">
          <a:xfrm>
            <a:off x="4008438" y="4602163"/>
            <a:ext cx="3779838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2022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888282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671DC-93A4-A44C-B92E-D9ABAADA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81" y="194470"/>
            <a:ext cx="10007600" cy="605631"/>
          </a:xfrm>
        </p:spPr>
        <p:txBody>
          <a:bodyPr>
            <a:normAutofit/>
          </a:bodyPr>
          <a:lstStyle/>
          <a:p>
            <a:r>
              <a:rPr kumimoji="1" lang="zh-CN" altLang="en-US" sz="2400" b="0" dirty="0"/>
              <a:t>工具效能长期规划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929037-BF41-274F-B5A0-11820FB9B78B}"/>
              </a:ext>
            </a:extLst>
          </p:cNvPr>
          <p:cNvSpPr txBox="1"/>
          <p:nvPr/>
        </p:nvSpPr>
        <p:spPr>
          <a:xfrm>
            <a:off x="287079" y="935665"/>
            <a:ext cx="75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协同平台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110339-AE32-B343-B2FC-EC4C65B39168}"/>
              </a:ext>
            </a:extLst>
          </p:cNvPr>
          <p:cNvSpPr/>
          <p:nvPr/>
        </p:nvSpPr>
        <p:spPr>
          <a:xfrm>
            <a:off x="1041991" y="935665"/>
            <a:ext cx="8654902" cy="54226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8C58B9-DCCE-A94F-977E-1BC75DD6434A}"/>
              </a:ext>
            </a:extLst>
          </p:cNvPr>
          <p:cNvSpPr/>
          <p:nvPr/>
        </p:nvSpPr>
        <p:spPr>
          <a:xfrm>
            <a:off x="1244009" y="1105786"/>
            <a:ext cx="1041991" cy="244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TB</a:t>
            </a:r>
            <a:r>
              <a:rPr kumimoji="1" lang="zh-CN" altLang="en-US" sz="1200" dirty="0"/>
              <a:t>项目管理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DF2FBA-29B8-EB46-87ED-98F50FAB00E5}"/>
              </a:ext>
            </a:extLst>
          </p:cNvPr>
          <p:cNvSpPr/>
          <p:nvPr/>
        </p:nvSpPr>
        <p:spPr>
          <a:xfrm>
            <a:off x="5397013" y="1105783"/>
            <a:ext cx="1041991" cy="244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项目池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1A8951-AC62-8847-8214-FCFB73C461E2}"/>
              </a:ext>
            </a:extLst>
          </p:cNvPr>
          <p:cNvSpPr/>
          <p:nvPr/>
        </p:nvSpPr>
        <p:spPr>
          <a:xfrm>
            <a:off x="3732027" y="1105785"/>
            <a:ext cx="1241681" cy="244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测试用例管理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7516CC-43E7-9444-859A-52DDC7D62C35}"/>
              </a:ext>
            </a:extLst>
          </p:cNvPr>
          <p:cNvSpPr/>
          <p:nvPr/>
        </p:nvSpPr>
        <p:spPr>
          <a:xfrm>
            <a:off x="2435741" y="1105784"/>
            <a:ext cx="1146545" cy="2445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研发协作平台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E39551-0710-DE4B-ABED-839E466BBA04}"/>
              </a:ext>
            </a:extLst>
          </p:cNvPr>
          <p:cNvSpPr txBox="1"/>
          <p:nvPr/>
        </p:nvSpPr>
        <p:spPr>
          <a:xfrm>
            <a:off x="287079" y="2130055"/>
            <a:ext cx="75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质量效能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93592E-5113-E24A-AC52-C22A2AFAA738}"/>
              </a:ext>
            </a:extLst>
          </p:cNvPr>
          <p:cNvSpPr/>
          <p:nvPr/>
        </p:nvSpPr>
        <p:spPr>
          <a:xfrm>
            <a:off x="1041991" y="1648045"/>
            <a:ext cx="8654902" cy="226489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92039A-0470-7946-A933-13C3FF64F4EA}"/>
              </a:ext>
            </a:extLst>
          </p:cNvPr>
          <p:cNvSpPr txBox="1"/>
          <p:nvPr/>
        </p:nvSpPr>
        <p:spPr>
          <a:xfrm>
            <a:off x="287079" y="4311985"/>
            <a:ext cx="75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效能度量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787F94-E161-FF41-9ADD-E74CFD620F0F}"/>
              </a:ext>
            </a:extLst>
          </p:cNvPr>
          <p:cNvSpPr/>
          <p:nvPr/>
        </p:nvSpPr>
        <p:spPr>
          <a:xfrm>
            <a:off x="1041991" y="4017009"/>
            <a:ext cx="8016949" cy="18104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0DEACC-E273-614B-8FFE-541D29C75DC0}"/>
              </a:ext>
            </a:extLst>
          </p:cNvPr>
          <p:cNvSpPr txBox="1"/>
          <p:nvPr/>
        </p:nvSpPr>
        <p:spPr>
          <a:xfrm>
            <a:off x="287079" y="5822774"/>
            <a:ext cx="75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过程改进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8F6B2C-4AE0-604E-AE37-B4FA82A727AB}"/>
              </a:ext>
            </a:extLst>
          </p:cNvPr>
          <p:cNvSpPr/>
          <p:nvPr/>
        </p:nvSpPr>
        <p:spPr>
          <a:xfrm>
            <a:off x="1041991" y="5940540"/>
            <a:ext cx="10940898" cy="7135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BCF957-F758-024D-AF2C-91B48F4DDB65}"/>
              </a:ext>
            </a:extLst>
          </p:cNvPr>
          <p:cNvSpPr/>
          <p:nvPr/>
        </p:nvSpPr>
        <p:spPr>
          <a:xfrm>
            <a:off x="4661050" y="6113236"/>
            <a:ext cx="2987735" cy="414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决策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DB19D3C-9777-A741-90B5-912D521C7419}"/>
              </a:ext>
            </a:extLst>
          </p:cNvPr>
          <p:cNvSpPr/>
          <p:nvPr/>
        </p:nvSpPr>
        <p:spPr>
          <a:xfrm>
            <a:off x="8214976" y="6100241"/>
            <a:ext cx="3196413" cy="414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过程改进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4E4AB71-AAF7-074F-92BA-E446FAA5D629}"/>
              </a:ext>
            </a:extLst>
          </p:cNvPr>
          <p:cNvSpPr/>
          <p:nvPr/>
        </p:nvSpPr>
        <p:spPr>
          <a:xfrm>
            <a:off x="1244009" y="1786270"/>
            <a:ext cx="2147778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持续集成</a:t>
            </a:r>
            <a:r>
              <a:rPr kumimoji="1" lang="en-US" altLang="zh-CN" sz="1200" dirty="0"/>
              <a:t>CI</a:t>
            </a:r>
            <a:endParaRPr kumimoji="1" lang="zh-CN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37E0BB-9283-A445-B195-25065E2E2A2F}"/>
              </a:ext>
            </a:extLst>
          </p:cNvPr>
          <p:cNvSpPr/>
          <p:nvPr/>
        </p:nvSpPr>
        <p:spPr>
          <a:xfrm>
            <a:off x="1244009" y="2126505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构建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C7AB7D-3D1D-AA4F-B5D1-C5AA8A4AFBFC}"/>
              </a:ext>
            </a:extLst>
          </p:cNvPr>
          <p:cNvSpPr/>
          <p:nvPr/>
        </p:nvSpPr>
        <p:spPr>
          <a:xfrm>
            <a:off x="1998921" y="2130050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UT/IT/</a:t>
            </a:r>
            <a:r>
              <a:rPr kumimoji="1" lang="zh-CN" altLang="en-US" sz="1100" dirty="0"/>
              <a:t>扫描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4D6AC29-DF1F-B645-A0EC-AA86AFE13E92}"/>
              </a:ext>
            </a:extLst>
          </p:cNvPr>
          <p:cNvSpPr/>
          <p:nvPr/>
        </p:nvSpPr>
        <p:spPr>
          <a:xfrm>
            <a:off x="2753833" y="2126989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自动化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8D6DCF7-BC05-C547-AFB9-0A80160823EA}"/>
              </a:ext>
            </a:extLst>
          </p:cNvPr>
          <p:cNvSpPr/>
          <p:nvPr/>
        </p:nvSpPr>
        <p:spPr>
          <a:xfrm>
            <a:off x="1244009" y="2498651"/>
            <a:ext cx="2147778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持续交付</a:t>
            </a:r>
            <a:r>
              <a:rPr kumimoji="1" lang="en-US" altLang="zh-CN" sz="1200" dirty="0"/>
              <a:t>CD</a:t>
            </a:r>
            <a:endParaRPr kumimoji="1" lang="zh-CN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399B13E-C60D-6C4F-88CC-D1BBE8F8E746}"/>
              </a:ext>
            </a:extLst>
          </p:cNvPr>
          <p:cNvSpPr/>
          <p:nvPr/>
        </p:nvSpPr>
        <p:spPr>
          <a:xfrm>
            <a:off x="1244009" y="2876104"/>
            <a:ext cx="637954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应用管理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364DCF1-A8EF-CA41-84C5-81EB29966029}"/>
              </a:ext>
            </a:extLst>
          </p:cNvPr>
          <p:cNvSpPr/>
          <p:nvPr/>
        </p:nvSpPr>
        <p:spPr>
          <a:xfrm>
            <a:off x="2690036" y="2865472"/>
            <a:ext cx="637954" cy="2764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发布管理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4DFC7F2-550A-734E-B793-26EDA70E03AD}"/>
              </a:ext>
            </a:extLst>
          </p:cNvPr>
          <p:cNvSpPr/>
          <p:nvPr/>
        </p:nvSpPr>
        <p:spPr>
          <a:xfrm>
            <a:off x="1244009" y="3232097"/>
            <a:ext cx="637954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分支管理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61F7DD1-83C1-BE40-93D6-CED9FA6CFE26}"/>
              </a:ext>
            </a:extLst>
          </p:cNvPr>
          <p:cNvSpPr/>
          <p:nvPr/>
        </p:nvSpPr>
        <p:spPr>
          <a:xfrm>
            <a:off x="1967023" y="3246920"/>
            <a:ext cx="637954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变更管理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1F30DD-DFAA-BA40-A7B5-433EDD49ACCB}"/>
              </a:ext>
            </a:extLst>
          </p:cNvPr>
          <p:cNvSpPr/>
          <p:nvPr/>
        </p:nvSpPr>
        <p:spPr>
          <a:xfrm>
            <a:off x="2690036" y="3253042"/>
            <a:ext cx="637954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环境管理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2E58DC-55FD-B64D-8E9B-021079E50113}"/>
              </a:ext>
            </a:extLst>
          </p:cNvPr>
          <p:cNvSpPr/>
          <p:nvPr/>
        </p:nvSpPr>
        <p:spPr>
          <a:xfrm>
            <a:off x="1244009" y="3584941"/>
            <a:ext cx="637954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二方包管理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F31308D-5218-B142-A814-C34A2810C4F6}"/>
              </a:ext>
            </a:extLst>
          </p:cNvPr>
          <p:cNvSpPr/>
          <p:nvPr/>
        </p:nvSpPr>
        <p:spPr>
          <a:xfrm>
            <a:off x="1967023" y="3601046"/>
            <a:ext cx="637954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镜像管理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8AF3011-680B-254F-9231-7C869D2B1D0B}"/>
              </a:ext>
            </a:extLst>
          </p:cNvPr>
          <p:cNvSpPr/>
          <p:nvPr/>
        </p:nvSpPr>
        <p:spPr>
          <a:xfrm>
            <a:off x="2690036" y="3608259"/>
            <a:ext cx="637954" cy="2764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质量卡点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10124C5-CE05-D840-8E79-2D894DF9D05C}"/>
              </a:ext>
            </a:extLst>
          </p:cNvPr>
          <p:cNvSpPr/>
          <p:nvPr/>
        </p:nvSpPr>
        <p:spPr>
          <a:xfrm>
            <a:off x="6641022" y="1105783"/>
            <a:ext cx="1041991" cy="244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Cf/wiki</a:t>
            </a:r>
            <a:endParaRPr kumimoji="1" lang="zh-CN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85F2580-7AB9-EE4E-8DBB-26E5E9FD7BDF}"/>
              </a:ext>
            </a:extLst>
          </p:cNvPr>
          <p:cNvSpPr/>
          <p:nvPr/>
        </p:nvSpPr>
        <p:spPr>
          <a:xfrm>
            <a:off x="1967023" y="2867244"/>
            <a:ext cx="637954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代码管理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A34F6E3-9504-4441-8DB8-4D6083B6FA69}"/>
              </a:ext>
            </a:extLst>
          </p:cNvPr>
          <p:cNvSpPr/>
          <p:nvPr/>
        </p:nvSpPr>
        <p:spPr>
          <a:xfrm>
            <a:off x="3732026" y="1786270"/>
            <a:ext cx="2126513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集成覆盖率平台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B19134-1E10-D34F-A48B-1470C439AD46}"/>
              </a:ext>
            </a:extLst>
          </p:cNvPr>
          <p:cNvSpPr/>
          <p:nvPr/>
        </p:nvSpPr>
        <p:spPr>
          <a:xfrm>
            <a:off x="3732026" y="2136374"/>
            <a:ext cx="1041991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全量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2DF8341-3D98-1246-9BAF-A4A3B4AD055D}"/>
              </a:ext>
            </a:extLst>
          </p:cNvPr>
          <p:cNvSpPr/>
          <p:nvPr/>
        </p:nvSpPr>
        <p:spPr>
          <a:xfrm>
            <a:off x="4816548" y="2143060"/>
            <a:ext cx="1041991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增量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0EB8339-DB3A-9344-AD70-48BC6C016C49}"/>
              </a:ext>
            </a:extLst>
          </p:cNvPr>
          <p:cNvSpPr/>
          <p:nvPr/>
        </p:nvSpPr>
        <p:spPr>
          <a:xfrm>
            <a:off x="3732027" y="2489905"/>
            <a:ext cx="2126512" cy="2764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精准测试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2E8E06-44A8-7D4D-A661-C0182DCF3FFF}"/>
              </a:ext>
            </a:extLst>
          </p:cNvPr>
          <p:cNvSpPr/>
          <p:nvPr/>
        </p:nvSpPr>
        <p:spPr>
          <a:xfrm>
            <a:off x="3732026" y="2846695"/>
            <a:ext cx="2126513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代码质量评估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E791CEF-9F82-884E-9758-EF293AFBF6AC}"/>
              </a:ext>
            </a:extLst>
          </p:cNvPr>
          <p:cNvSpPr/>
          <p:nvPr/>
        </p:nvSpPr>
        <p:spPr>
          <a:xfrm>
            <a:off x="3732027" y="3219430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静态代码扫描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BEF15FE-0D88-5948-B9AF-751765EFB2F5}"/>
              </a:ext>
            </a:extLst>
          </p:cNvPr>
          <p:cNvSpPr/>
          <p:nvPr/>
        </p:nvSpPr>
        <p:spPr>
          <a:xfrm>
            <a:off x="3732027" y="3584940"/>
            <a:ext cx="637954" cy="2764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质量分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A650614-C293-CE45-B825-2234ED6362AF}"/>
              </a:ext>
            </a:extLst>
          </p:cNvPr>
          <p:cNvSpPr/>
          <p:nvPr/>
        </p:nvSpPr>
        <p:spPr>
          <a:xfrm>
            <a:off x="4428460" y="3583970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代码行数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360DD51-A409-534D-AEC0-735FDC2E837C}"/>
              </a:ext>
            </a:extLst>
          </p:cNvPr>
          <p:cNvSpPr/>
          <p:nvPr/>
        </p:nvSpPr>
        <p:spPr>
          <a:xfrm>
            <a:off x="4433774" y="3227180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单元测试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2E6ABF5-461E-5142-A53C-80C8C7D5DBA4}"/>
              </a:ext>
            </a:extLst>
          </p:cNvPr>
          <p:cNvSpPr/>
          <p:nvPr/>
        </p:nvSpPr>
        <p:spPr>
          <a:xfrm>
            <a:off x="5162105" y="3241593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BUG</a:t>
            </a:r>
            <a:endParaRPr kumimoji="1" lang="zh-CN" altLang="en-US" sz="11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4DE7545-B323-224E-998C-DD16828DCBC3}"/>
              </a:ext>
            </a:extLst>
          </p:cNvPr>
          <p:cNvSpPr/>
          <p:nvPr/>
        </p:nvSpPr>
        <p:spPr>
          <a:xfrm>
            <a:off x="5156789" y="3583970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安全扫描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7E20964-8224-164E-8FC1-C50E86887903}"/>
              </a:ext>
            </a:extLst>
          </p:cNvPr>
          <p:cNvSpPr/>
          <p:nvPr/>
        </p:nvSpPr>
        <p:spPr>
          <a:xfrm>
            <a:off x="6174856" y="1786270"/>
            <a:ext cx="746939" cy="4784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全链路追踪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40C50F3-99A0-2046-8384-B3597F13CE21}"/>
              </a:ext>
            </a:extLst>
          </p:cNvPr>
          <p:cNvSpPr/>
          <p:nvPr/>
        </p:nvSpPr>
        <p:spPr>
          <a:xfrm>
            <a:off x="7030776" y="1800563"/>
            <a:ext cx="918387" cy="4784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流量中台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8BA97F7-605F-0E47-AE47-756B2EFFFF72}"/>
              </a:ext>
            </a:extLst>
          </p:cNvPr>
          <p:cNvSpPr/>
          <p:nvPr/>
        </p:nvSpPr>
        <p:spPr>
          <a:xfrm>
            <a:off x="6174856" y="2530550"/>
            <a:ext cx="289739" cy="12235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稳定性保障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AAD6D7F-57DF-EE42-B6BE-A3B169B83390}"/>
              </a:ext>
            </a:extLst>
          </p:cNvPr>
          <p:cNvSpPr/>
          <p:nvPr/>
        </p:nvSpPr>
        <p:spPr>
          <a:xfrm>
            <a:off x="6577563" y="2531100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容量规划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7237232-3BC3-3549-A14E-125E2EE7B157}"/>
              </a:ext>
            </a:extLst>
          </p:cNvPr>
          <p:cNvSpPr/>
          <p:nvPr/>
        </p:nvSpPr>
        <p:spPr>
          <a:xfrm>
            <a:off x="7311209" y="2533213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数据工厂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A164EB8-2BA6-4A48-838D-141FF091DF21}"/>
              </a:ext>
            </a:extLst>
          </p:cNvPr>
          <p:cNvSpPr/>
          <p:nvPr/>
        </p:nvSpPr>
        <p:spPr>
          <a:xfrm>
            <a:off x="7312538" y="2986825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性能平台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E18B6C8-B39C-A341-AE10-27E11BBD7E6D}"/>
              </a:ext>
            </a:extLst>
          </p:cNvPr>
          <p:cNvSpPr/>
          <p:nvPr/>
        </p:nvSpPr>
        <p:spPr>
          <a:xfrm>
            <a:off x="6590855" y="2986825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MOCK</a:t>
            </a:r>
            <a:r>
              <a:rPr kumimoji="1" lang="zh-CN" altLang="en-US" sz="1100" dirty="0"/>
              <a:t>平台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4CEFFFA-6639-AA4F-8F52-FC1EFCC71367}"/>
              </a:ext>
            </a:extLst>
          </p:cNvPr>
          <p:cNvSpPr/>
          <p:nvPr/>
        </p:nvSpPr>
        <p:spPr>
          <a:xfrm>
            <a:off x="6597501" y="3463150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全链路压测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2D0CC3A-8F7C-564D-A5CF-F370C5F69D2B}"/>
              </a:ext>
            </a:extLst>
          </p:cNvPr>
          <p:cNvSpPr/>
          <p:nvPr/>
        </p:nvSpPr>
        <p:spPr>
          <a:xfrm>
            <a:off x="7311209" y="3463948"/>
            <a:ext cx="637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性能压测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CDFDD7F-D11C-3E4D-AAF7-C8F47B041B90}"/>
              </a:ext>
            </a:extLst>
          </p:cNvPr>
          <p:cNvSpPr/>
          <p:nvPr/>
        </p:nvSpPr>
        <p:spPr>
          <a:xfrm>
            <a:off x="8203013" y="1796139"/>
            <a:ext cx="1363628" cy="47845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中间件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38C7FEB-D439-0946-883E-B12B2A8766AB}"/>
              </a:ext>
            </a:extLst>
          </p:cNvPr>
          <p:cNvSpPr/>
          <p:nvPr/>
        </p:nvSpPr>
        <p:spPr>
          <a:xfrm>
            <a:off x="8205675" y="2472442"/>
            <a:ext cx="637954" cy="27644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影子表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AA9BB79-C856-F748-B1C4-03CF5F53C8C6}"/>
              </a:ext>
            </a:extLst>
          </p:cNvPr>
          <p:cNvSpPr/>
          <p:nvPr/>
        </p:nvSpPr>
        <p:spPr>
          <a:xfrm>
            <a:off x="8928687" y="2476441"/>
            <a:ext cx="637954" cy="27644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分库分表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BF633F4-A4FA-FF42-B15E-D41EE8B31844}"/>
              </a:ext>
            </a:extLst>
          </p:cNvPr>
          <p:cNvSpPr/>
          <p:nvPr/>
        </p:nvSpPr>
        <p:spPr>
          <a:xfrm>
            <a:off x="8205675" y="2823342"/>
            <a:ext cx="637954" cy="27644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冷热分离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622C8AF-DE3D-DA4C-A371-0FF58F0CC0A0}"/>
              </a:ext>
            </a:extLst>
          </p:cNvPr>
          <p:cNvSpPr/>
          <p:nvPr/>
        </p:nvSpPr>
        <p:spPr>
          <a:xfrm>
            <a:off x="8941980" y="2836062"/>
            <a:ext cx="637954" cy="27644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异地多活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B32700D-7E61-6A4F-AEE9-4F0D12C910A9}"/>
              </a:ext>
            </a:extLst>
          </p:cNvPr>
          <p:cNvSpPr/>
          <p:nvPr/>
        </p:nvSpPr>
        <p:spPr>
          <a:xfrm>
            <a:off x="8214976" y="3182796"/>
            <a:ext cx="1363628" cy="3286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运维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38051863-D3E9-9644-92A4-E2026DCC6A27}"/>
              </a:ext>
            </a:extLst>
          </p:cNvPr>
          <p:cNvSpPr/>
          <p:nvPr/>
        </p:nvSpPr>
        <p:spPr>
          <a:xfrm>
            <a:off x="8232249" y="3573945"/>
            <a:ext cx="637954" cy="27644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K8S</a:t>
            </a:r>
            <a:endParaRPr kumimoji="1" lang="zh-CN" altLang="en-US" sz="11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933542A-70E1-9348-A5FD-0913FF6F8351}"/>
              </a:ext>
            </a:extLst>
          </p:cNvPr>
          <p:cNvSpPr/>
          <p:nvPr/>
        </p:nvSpPr>
        <p:spPr>
          <a:xfrm>
            <a:off x="8956590" y="3586430"/>
            <a:ext cx="637954" cy="27644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CMDB</a:t>
            </a:r>
            <a:endParaRPr kumimoji="1" lang="zh-CN" altLang="en-US" sz="11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CD5A0D5-51CF-B844-BB3F-971C43DFF5B3}"/>
              </a:ext>
            </a:extLst>
          </p:cNvPr>
          <p:cNvSpPr/>
          <p:nvPr/>
        </p:nvSpPr>
        <p:spPr>
          <a:xfrm>
            <a:off x="9999252" y="1520441"/>
            <a:ext cx="1733110" cy="276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监控报警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5385650-2357-D441-8F89-62C50DE04567}"/>
              </a:ext>
            </a:extLst>
          </p:cNvPr>
          <p:cNvSpPr/>
          <p:nvPr/>
        </p:nvSpPr>
        <p:spPr>
          <a:xfrm>
            <a:off x="9999252" y="2181554"/>
            <a:ext cx="1733110" cy="2764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故障台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DF0E5BB-002D-7049-BD60-95B6DA313614}"/>
              </a:ext>
            </a:extLst>
          </p:cNvPr>
          <p:cNvSpPr/>
          <p:nvPr/>
        </p:nvSpPr>
        <p:spPr>
          <a:xfrm>
            <a:off x="9828467" y="2607420"/>
            <a:ext cx="2154422" cy="13962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下箭头 79">
            <a:extLst>
              <a:ext uri="{FF2B5EF4-FFF2-40B4-BE49-F238E27FC236}">
                <a16:creationId xmlns:a16="http://schemas.microsoft.com/office/drawing/2014/main" id="{8ADE784E-D565-1D48-B177-CC66951041D1}"/>
              </a:ext>
            </a:extLst>
          </p:cNvPr>
          <p:cNvSpPr/>
          <p:nvPr/>
        </p:nvSpPr>
        <p:spPr>
          <a:xfrm>
            <a:off x="10683060" y="1828023"/>
            <a:ext cx="186070" cy="3360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DC8A5B1-F302-C244-89AB-5F032E7A8836}"/>
              </a:ext>
            </a:extLst>
          </p:cNvPr>
          <p:cNvSpPr/>
          <p:nvPr/>
        </p:nvSpPr>
        <p:spPr>
          <a:xfrm>
            <a:off x="9999252" y="2673558"/>
            <a:ext cx="1739756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线上质量保障体系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5D08006-5F10-264C-AE36-E2A37D82307A}"/>
              </a:ext>
            </a:extLst>
          </p:cNvPr>
          <p:cNvSpPr/>
          <p:nvPr/>
        </p:nvSpPr>
        <p:spPr>
          <a:xfrm>
            <a:off x="10007886" y="3064294"/>
            <a:ext cx="749602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故障分析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0A74E8C-C0A3-A248-BC75-2AA91973B0F6}"/>
              </a:ext>
            </a:extLst>
          </p:cNvPr>
          <p:cNvSpPr/>
          <p:nvPr/>
        </p:nvSpPr>
        <p:spPr>
          <a:xfrm>
            <a:off x="10893054" y="3064294"/>
            <a:ext cx="845954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容量规划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BA380E5-BBF7-9E46-A505-19428A3EC070}"/>
              </a:ext>
            </a:extLst>
          </p:cNvPr>
          <p:cNvSpPr/>
          <p:nvPr/>
        </p:nvSpPr>
        <p:spPr>
          <a:xfrm>
            <a:off x="10007886" y="3457718"/>
            <a:ext cx="746948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故障演练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FACDFF4-9464-B74F-AB3B-C5D4DC5A2709}"/>
              </a:ext>
            </a:extLst>
          </p:cNvPr>
          <p:cNvSpPr/>
          <p:nvPr/>
        </p:nvSpPr>
        <p:spPr>
          <a:xfrm>
            <a:off x="10886408" y="3467498"/>
            <a:ext cx="845953" cy="2764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日常巡检平台</a:t>
            </a:r>
          </a:p>
        </p:txBody>
      </p:sp>
      <p:sp>
        <p:nvSpPr>
          <p:cNvPr id="86" name="右弧形箭头 85">
            <a:extLst>
              <a:ext uri="{FF2B5EF4-FFF2-40B4-BE49-F238E27FC236}">
                <a16:creationId xmlns:a16="http://schemas.microsoft.com/office/drawing/2014/main" id="{D17164E8-6BC3-7C4D-A179-57608AD46F3E}"/>
              </a:ext>
            </a:extLst>
          </p:cNvPr>
          <p:cNvSpPr/>
          <p:nvPr/>
        </p:nvSpPr>
        <p:spPr>
          <a:xfrm rot="10800000">
            <a:off x="11764259" y="2222199"/>
            <a:ext cx="339578" cy="137374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E776BDA-2CDF-E847-8EA5-7F1CF13A4C3F}"/>
              </a:ext>
            </a:extLst>
          </p:cNvPr>
          <p:cNvSpPr/>
          <p:nvPr/>
        </p:nvSpPr>
        <p:spPr>
          <a:xfrm>
            <a:off x="9828467" y="4224052"/>
            <a:ext cx="2154422" cy="161091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DA508FD-FBC7-8B4F-A50C-810874B2AD71}"/>
              </a:ext>
            </a:extLst>
          </p:cNvPr>
          <p:cNvSpPr/>
          <p:nvPr/>
        </p:nvSpPr>
        <p:spPr>
          <a:xfrm>
            <a:off x="10007886" y="4297224"/>
            <a:ext cx="173311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质量看板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0096CFC-96D6-FB4E-AE38-41F7A2832580}"/>
              </a:ext>
            </a:extLst>
          </p:cNvPr>
          <p:cNvSpPr/>
          <p:nvPr/>
        </p:nvSpPr>
        <p:spPr>
          <a:xfrm>
            <a:off x="9997914" y="4674353"/>
            <a:ext cx="749602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测试看板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073A485-9459-6D42-83E8-948217B9E8D3}"/>
              </a:ext>
            </a:extLst>
          </p:cNvPr>
          <p:cNvSpPr/>
          <p:nvPr/>
        </p:nvSpPr>
        <p:spPr>
          <a:xfrm>
            <a:off x="10874441" y="4682298"/>
            <a:ext cx="85792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研发看板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D382BA6-ACED-B240-8296-4A7E88C83C83}"/>
              </a:ext>
            </a:extLst>
          </p:cNvPr>
          <p:cNvSpPr/>
          <p:nvPr/>
        </p:nvSpPr>
        <p:spPr>
          <a:xfrm>
            <a:off x="9997914" y="5032995"/>
            <a:ext cx="749602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运维看板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4859284-2824-9F48-B921-4C9617A8AF89}"/>
              </a:ext>
            </a:extLst>
          </p:cNvPr>
          <p:cNvSpPr/>
          <p:nvPr/>
        </p:nvSpPr>
        <p:spPr>
          <a:xfrm>
            <a:off x="10886408" y="5040940"/>
            <a:ext cx="85260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发布看板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E831B55-907D-DB4D-9F0F-7BBA63ADB828}"/>
              </a:ext>
            </a:extLst>
          </p:cNvPr>
          <p:cNvSpPr/>
          <p:nvPr/>
        </p:nvSpPr>
        <p:spPr>
          <a:xfrm>
            <a:off x="9997914" y="5416134"/>
            <a:ext cx="749602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项目看板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A1D96A5-4C1D-FF46-B140-9E237492A5AD}"/>
              </a:ext>
            </a:extLst>
          </p:cNvPr>
          <p:cNvSpPr/>
          <p:nvPr/>
        </p:nvSpPr>
        <p:spPr>
          <a:xfrm>
            <a:off x="10881751" y="5419550"/>
            <a:ext cx="850609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产品看板</a:t>
            </a:r>
          </a:p>
        </p:txBody>
      </p:sp>
      <p:sp>
        <p:nvSpPr>
          <p:cNvPr id="95" name="右弧形箭头 94">
            <a:extLst>
              <a:ext uri="{FF2B5EF4-FFF2-40B4-BE49-F238E27FC236}">
                <a16:creationId xmlns:a16="http://schemas.microsoft.com/office/drawing/2014/main" id="{0A2DDD95-D762-4F4A-B2C4-DE13EC2A8187}"/>
              </a:ext>
            </a:extLst>
          </p:cNvPr>
          <p:cNvSpPr/>
          <p:nvPr/>
        </p:nvSpPr>
        <p:spPr>
          <a:xfrm>
            <a:off x="9696893" y="2328523"/>
            <a:ext cx="301021" cy="9370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6" name="右箭头 95">
            <a:extLst>
              <a:ext uri="{FF2B5EF4-FFF2-40B4-BE49-F238E27FC236}">
                <a16:creationId xmlns:a16="http://schemas.microsoft.com/office/drawing/2014/main" id="{9F3CE9AF-D305-1E41-9326-AA1DAEBBC217}"/>
              </a:ext>
            </a:extLst>
          </p:cNvPr>
          <p:cNvSpPr/>
          <p:nvPr/>
        </p:nvSpPr>
        <p:spPr>
          <a:xfrm>
            <a:off x="3402860" y="3671212"/>
            <a:ext cx="254296" cy="125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右箭头 96">
            <a:extLst>
              <a:ext uri="{FF2B5EF4-FFF2-40B4-BE49-F238E27FC236}">
                <a16:creationId xmlns:a16="http://schemas.microsoft.com/office/drawing/2014/main" id="{84D614E5-BC3F-9D4D-B92B-5A0C39913BE3}"/>
              </a:ext>
            </a:extLst>
          </p:cNvPr>
          <p:cNvSpPr/>
          <p:nvPr/>
        </p:nvSpPr>
        <p:spPr>
          <a:xfrm>
            <a:off x="3441403" y="1873153"/>
            <a:ext cx="254296" cy="125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下箭头 97">
            <a:extLst>
              <a:ext uri="{FF2B5EF4-FFF2-40B4-BE49-F238E27FC236}">
                <a16:creationId xmlns:a16="http://schemas.microsoft.com/office/drawing/2014/main" id="{6D42E2E5-6ECD-8246-A518-E1E84B0B83F8}"/>
              </a:ext>
            </a:extLst>
          </p:cNvPr>
          <p:cNvSpPr/>
          <p:nvPr/>
        </p:nvSpPr>
        <p:spPr>
          <a:xfrm>
            <a:off x="1626781" y="1403497"/>
            <a:ext cx="138223" cy="308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下箭头 98">
            <a:extLst>
              <a:ext uri="{FF2B5EF4-FFF2-40B4-BE49-F238E27FC236}">
                <a16:creationId xmlns:a16="http://schemas.microsoft.com/office/drawing/2014/main" id="{4093E3F7-587C-7A4C-BDD4-DA0E37AEA03D}"/>
              </a:ext>
            </a:extLst>
          </p:cNvPr>
          <p:cNvSpPr/>
          <p:nvPr/>
        </p:nvSpPr>
        <p:spPr>
          <a:xfrm>
            <a:off x="2848195" y="1408809"/>
            <a:ext cx="138223" cy="308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右弧形箭头 99">
            <a:extLst>
              <a:ext uri="{FF2B5EF4-FFF2-40B4-BE49-F238E27FC236}">
                <a16:creationId xmlns:a16="http://schemas.microsoft.com/office/drawing/2014/main" id="{AF15B504-5CBD-4144-84BA-1E94C572AF17}"/>
              </a:ext>
            </a:extLst>
          </p:cNvPr>
          <p:cNvSpPr/>
          <p:nvPr/>
        </p:nvSpPr>
        <p:spPr>
          <a:xfrm rot="10800000">
            <a:off x="3399757" y="2264728"/>
            <a:ext cx="207776" cy="7577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3" name="左箭头 102">
            <a:extLst>
              <a:ext uri="{FF2B5EF4-FFF2-40B4-BE49-F238E27FC236}">
                <a16:creationId xmlns:a16="http://schemas.microsoft.com/office/drawing/2014/main" id="{EB9DCAAF-ED0A-614F-98EE-CAEE754A17A7}"/>
              </a:ext>
            </a:extLst>
          </p:cNvPr>
          <p:cNvSpPr/>
          <p:nvPr/>
        </p:nvSpPr>
        <p:spPr>
          <a:xfrm rot="19047871">
            <a:off x="5866183" y="2359021"/>
            <a:ext cx="339057" cy="15427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704BD9C4-BD9E-424E-8645-BBB42DB9856A}"/>
              </a:ext>
            </a:extLst>
          </p:cNvPr>
          <p:cNvSpPr/>
          <p:nvPr/>
        </p:nvSpPr>
        <p:spPr>
          <a:xfrm>
            <a:off x="1253980" y="4248551"/>
            <a:ext cx="173311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价值度量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2EA72037-3169-7E43-9F73-A947C56C0794}"/>
              </a:ext>
            </a:extLst>
          </p:cNvPr>
          <p:cNvSpPr/>
          <p:nvPr/>
        </p:nvSpPr>
        <p:spPr>
          <a:xfrm>
            <a:off x="1244008" y="4625680"/>
            <a:ext cx="749602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商业价值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7124A23-7A2C-C148-8634-961804395ABC}"/>
              </a:ext>
            </a:extLst>
          </p:cNvPr>
          <p:cNvSpPr/>
          <p:nvPr/>
        </p:nvSpPr>
        <p:spPr>
          <a:xfrm>
            <a:off x="2120535" y="4633625"/>
            <a:ext cx="85792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技术价值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B42A52E4-B210-DF4F-A736-3C8EF0AAEE65}"/>
              </a:ext>
            </a:extLst>
          </p:cNvPr>
          <p:cNvSpPr/>
          <p:nvPr/>
        </p:nvSpPr>
        <p:spPr>
          <a:xfrm>
            <a:off x="1244008" y="4984322"/>
            <a:ext cx="749602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可用性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4E80BC4D-F334-E74C-A150-832AD2420345}"/>
              </a:ext>
            </a:extLst>
          </p:cNvPr>
          <p:cNvSpPr/>
          <p:nvPr/>
        </p:nvSpPr>
        <p:spPr>
          <a:xfrm>
            <a:off x="2132502" y="4992267"/>
            <a:ext cx="85260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订单量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260FB60-0EE5-ED4A-851E-355D93C0CA02}"/>
              </a:ext>
            </a:extLst>
          </p:cNvPr>
          <p:cNvSpPr/>
          <p:nvPr/>
        </p:nvSpPr>
        <p:spPr>
          <a:xfrm>
            <a:off x="1244008" y="5367461"/>
            <a:ext cx="749602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转化率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306D5752-F7AF-B247-A3FE-D2A47909EBD1}"/>
              </a:ext>
            </a:extLst>
          </p:cNvPr>
          <p:cNvSpPr/>
          <p:nvPr/>
        </p:nvSpPr>
        <p:spPr>
          <a:xfrm>
            <a:off x="2127845" y="5370877"/>
            <a:ext cx="850609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用户增长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AAF4BEBC-1523-B249-AC04-46D5FB32EC2B}"/>
              </a:ext>
            </a:extLst>
          </p:cNvPr>
          <p:cNvSpPr/>
          <p:nvPr/>
        </p:nvSpPr>
        <p:spPr>
          <a:xfrm>
            <a:off x="3240600" y="4252523"/>
            <a:ext cx="173311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质量度量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2266DA7C-D63B-AF49-B238-9DAC537CFDAD}"/>
              </a:ext>
            </a:extLst>
          </p:cNvPr>
          <p:cNvSpPr/>
          <p:nvPr/>
        </p:nvSpPr>
        <p:spPr>
          <a:xfrm>
            <a:off x="3230628" y="4629652"/>
            <a:ext cx="1743082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需求质量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DAF24EB0-750E-7247-8E94-403A032513E4}"/>
              </a:ext>
            </a:extLst>
          </p:cNvPr>
          <p:cNvSpPr/>
          <p:nvPr/>
        </p:nvSpPr>
        <p:spPr>
          <a:xfrm>
            <a:off x="3230627" y="4988294"/>
            <a:ext cx="174308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代码质量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732D4B82-57C8-064A-B4B8-BFBBBEC55E0F}"/>
              </a:ext>
            </a:extLst>
          </p:cNvPr>
          <p:cNvSpPr/>
          <p:nvPr/>
        </p:nvSpPr>
        <p:spPr>
          <a:xfrm>
            <a:off x="3230628" y="5371433"/>
            <a:ext cx="174308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发布质量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FFFBD1EE-E804-9045-81E5-1B274C50EA97}"/>
              </a:ext>
            </a:extLst>
          </p:cNvPr>
          <p:cNvSpPr/>
          <p:nvPr/>
        </p:nvSpPr>
        <p:spPr>
          <a:xfrm>
            <a:off x="5162105" y="4248551"/>
            <a:ext cx="1790238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效率度量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479C67D6-9138-1545-9B81-266532917F79}"/>
              </a:ext>
            </a:extLst>
          </p:cNvPr>
          <p:cNvSpPr/>
          <p:nvPr/>
        </p:nvSpPr>
        <p:spPr>
          <a:xfrm>
            <a:off x="5173739" y="4625680"/>
            <a:ext cx="1778604" cy="449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交付周期</a:t>
            </a:r>
            <a:r>
              <a:rPr kumimoji="1" lang="en-US" altLang="zh-CN" sz="1100" dirty="0"/>
              <a:t>/</a:t>
            </a:r>
            <a:r>
              <a:rPr kumimoji="1" lang="zh-CN" altLang="en-US" sz="1100" dirty="0"/>
              <a:t>版本</a:t>
            </a:r>
            <a:r>
              <a:rPr kumimoji="1" lang="en-US" altLang="zh-CN" sz="1100" dirty="0"/>
              <a:t>/</a:t>
            </a:r>
            <a:r>
              <a:rPr kumimoji="1" lang="zh-CN" altLang="en-US" sz="1100" dirty="0"/>
              <a:t>需求</a:t>
            </a:r>
            <a:r>
              <a:rPr kumimoji="1" lang="en-US" altLang="zh-CN" sz="1100" dirty="0"/>
              <a:t>/</a:t>
            </a:r>
            <a:r>
              <a:rPr kumimoji="1" lang="zh-CN" altLang="en-US" sz="1100" dirty="0"/>
              <a:t>故障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10FA1549-6621-9946-9DE7-3EFFD9C0FDC0}"/>
              </a:ext>
            </a:extLst>
          </p:cNvPr>
          <p:cNvSpPr/>
          <p:nvPr/>
        </p:nvSpPr>
        <p:spPr>
          <a:xfrm>
            <a:off x="5173739" y="5179163"/>
            <a:ext cx="1743081" cy="464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吞吐率</a:t>
            </a:r>
            <a:r>
              <a:rPr kumimoji="1" lang="en-US" altLang="zh-CN" sz="1100" dirty="0"/>
              <a:t>/</a:t>
            </a:r>
            <a:r>
              <a:rPr kumimoji="1" lang="zh-CN" altLang="en-US" sz="1100" dirty="0"/>
              <a:t>需求个数</a:t>
            </a:r>
            <a:r>
              <a:rPr kumimoji="1" lang="en-US" altLang="zh-CN" sz="1100" dirty="0"/>
              <a:t>/</a:t>
            </a:r>
            <a:r>
              <a:rPr kumimoji="1" lang="zh-CN" altLang="en-US" sz="1100" dirty="0"/>
              <a:t>平均工时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51E0AB05-D0C2-5E4B-8058-F1F8A52BDC86}"/>
              </a:ext>
            </a:extLst>
          </p:cNvPr>
          <p:cNvSpPr/>
          <p:nvPr/>
        </p:nvSpPr>
        <p:spPr>
          <a:xfrm>
            <a:off x="7128463" y="4244079"/>
            <a:ext cx="173311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成本度量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37EFC1B6-6F7F-9441-9D97-96885FF84253}"/>
              </a:ext>
            </a:extLst>
          </p:cNvPr>
          <p:cNvSpPr/>
          <p:nvPr/>
        </p:nvSpPr>
        <p:spPr>
          <a:xfrm>
            <a:off x="7118491" y="4621208"/>
            <a:ext cx="1743082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人力成本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910A66BC-C2BD-274A-9351-153C0D4DEDC2}"/>
              </a:ext>
            </a:extLst>
          </p:cNvPr>
          <p:cNvSpPr/>
          <p:nvPr/>
        </p:nvSpPr>
        <p:spPr>
          <a:xfrm>
            <a:off x="7118490" y="4979850"/>
            <a:ext cx="174308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服务器成本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F7FC480D-301F-974E-AC8B-208C1A3A29B5}"/>
              </a:ext>
            </a:extLst>
          </p:cNvPr>
          <p:cNvSpPr/>
          <p:nvPr/>
        </p:nvSpPr>
        <p:spPr>
          <a:xfrm>
            <a:off x="7118491" y="5362989"/>
            <a:ext cx="174308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运营成本</a:t>
            </a:r>
          </a:p>
        </p:txBody>
      </p:sp>
      <p:sp>
        <p:nvSpPr>
          <p:cNvPr id="123" name="十字箭头 122">
            <a:extLst>
              <a:ext uri="{FF2B5EF4-FFF2-40B4-BE49-F238E27FC236}">
                <a16:creationId xmlns:a16="http://schemas.microsoft.com/office/drawing/2014/main" id="{82208D2C-5C2F-0646-8A4F-B37E95E99160}"/>
              </a:ext>
            </a:extLst>
          </p:cNvPr>
          <p:cNvSpPr/>
          <p:nvPr/>
        </p:nvSpPr>
        <p:spPr>
          <a:xfrm>
            <a:off x="9229060" y="4682298"/>
            <a:ext cx="467833" cy="496865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F0F95958-C462-C64A-8C0D-62C5C83B5BAF}"/>
              </a:ext>
            </a:extLst>
          </p:cNvPr>
          <p:cNvSpPr txBox="1"/>
          <p:nvPr/>
        </p:nvSpPr>
        <p:spPr>
          <a:xfrm>
            <a:off x="9303488" y="4252523"/>
            <a:ext cx="29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透传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E2EFD9E-1368-B74D-B108-EC619847C091}"/>
              </a:ext>
            </a:extLst>
          </p:cNvPr>
          <p:cNvSpPr txBox="1"/>
          <p:nvPr/>
        </p:nvSpPr>
        <p:spPr>
          <a:xfrm>
            <a:off x="9304163" y="5192134"/>
            <a:ext cx="29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支撑</a:t>
            </a:r>
          </a:p>
        </p:txBody>
      </p:sp>
      <p:sp>
        <p:nvSpPr>
          <p:cNvPr id="126" name="下箭头 125">
            <a:extLst>
              <a:ext uri="{FF2B5EF4-FFF2-40B4-BE49-F238E27FC236}">
                <a16:creationId xmlns:a16="http://schemas.microsoft.com/office/drawing/2014/main" id="{0732F0C0-0B13-2747-9D18-8254684AD7B5}"/>
              </a:ext>
            </a:extLst>
          </p:cNvPr>
          <p:cNvSpPr/>
          <p:nvPr/>
        </p:nvSpPr>
        <p:spPr>
          <a:xfrm>
            <a:off x="7255393" y="2306332"/>
            <a:ext cx="118285" cy="1997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7CC4DAA6-FF70-BB42-9CFA-FF7BEED68F24}"/>
              </a:ext>
            </a:extLst>
          </p:cNvPr>
          <p:cNvSpPr/>
          <p:nvPr/>
        </p:nvSpPr>
        <p:spPr>
          <a:xfrm>
            <a:off x="7878384" y="1098649"/>
            <a:ext cx="1041991" cy="244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数据库管理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0592DA75-24B4-544D-9287-E4E748801638}"/>
              </a:ext>
            </a:extLst>
          </p:cNvPr>
          <p:cNvSpPr/>
          <p:nvPr/>
        </p:nvSpPr>
        <p:spPr>
          <a:xfrm>
            <a:off x="1295859" y="6100240"/>
            <a:ext cx="2987735" cy="414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数据闭环</a:t>
            </a:r>
          </a:p>
        </p:txBody>
      </p:sp>
    </p:spTree>
    <p:extLst>
      <p:ext uri="{BB962C8B-B14F-4D97-AF65-F5344CB8AC3E}">
        <p14:creationId xmlns:p14="http://schemas.microsoft.com/office/powerpoint/2010/main" val="1156810207"/>
      </p:ext>
    </p:extLst>
  </p:cSld>
  <p:clrMapOvr>
    <a:masterClrMapping/>
  </p:clrMapOvr>
  <p:transition advClick="0" advTm="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76872"/>
            <a:ext cx="3264363" cy="2688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7269" y="2574582"/>
            <a:ext cx="211147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99724" y="3190133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研发效能具体实现</a:t>
            </a:r>
          </a:p>
        </p:txBody>
      </p:sp>
      <p:sp>
        <p:nvSpPr>
          <p:cNvPr id="29" name="矩形 28"/>
          <p:cNvSpPr/>
          <p:nvPr/>
        </p:nvSpPr>
        <p:spPr>
          <a:xfrm>
            <a:off x="8975543" y="2276871"/>
            <a:ext cx="3264363" cy="2688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49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32985" y="111162"/>
            <a:ext cx="2575697" cy="45097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r>
              <a:rPr sz="2880" b="0" dirty="0">
                <a:solidFill>
                  <a:srgbClr val="FFFFFF"/>
                </a:solidFill>
                <a:latin typeface="Microsoft YaHei Light"/>
                <a:cs typeface="Microsoft YaHei Light"/>
              </a:rPr>
              <a:t>平台功能概括图</a:t>
            </a:r>
            <a:endParaRPr sz="2880">
              <a:latin typeface="Microsoft YaHei Light"/>
              <a:cs typeface="Microsoft YaHei Ligh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4911892" y="10567199"/>
            <a:ext cx="6788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2550" b="0" i="0" kern="1200">
                <a:solidFill>
                  <a:schemeClr val="bg1"/>
                </a:solidFill>
                <a:latin typeface="Microsoft YaHei"/>
                <a:ea typeface="+mn-ea"/>
                <a:cs typeface="Microsoft YaHe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01">
              <a:spcBef>
                <a:spcPts val="164"/>
              </a:spcBef>
            </a:pPr>
            <a:r>
              <a:rPr lang="zh-CN" altLang="en-US" spc="20"/>
              <a:t>厂商</a:t>
            </a:r>
            <a:endParaRPr spc="12" dirty="0"/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89309509-7263-5D4E-AF81-68C4FB346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7475"/>
            <a:ext cx="591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持续交付流水线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object 3">
            <a:extLst>
              <a:ext uri="{FF2B5EF4-FFF2-40B4-BE49-F238E27FC236}">
                <a16:creationId xmlns:a16="http://schemas.microsoft.com/office/drawing/2014/main" id="{8BC20853-10F3-4545-9607-FDDE1E0C81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852" y="882501"/>
            <a:ext cx="11176228" cy="5598423"/>
          </a:xfrm>
          <a:prstGeom prst="rect">
            <a:avLst/>
          </a:prstGeom>
        </p:spPr>
      </p:pic>
    </p:spTree>
  </p:cSld>
  <p:clrMapOvr>
    <a:masterClrMapping/>
  </p:clrMapOvr>
  <p:transition advClick="0" advTm="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32985" y="111162"/>
            <a:ext cx="2575697" cy="45097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r>
              <a:rPr sz="2880" b="0" dirty="0">
                <a:solidFill>
                  <a:srgbClr val="FFFFFF"/>
                </a:solidFill>
                <a:latin typeface="Microsoft YaHei Light"/>
                <a:cs typeface="Microsoft YaHei Light"/>
              </a:rPr>
              <a:t>平台功能概括图</a:t>
            </a:r>
            <a:endParaRPr sz="2880">
              <a:latin typeface="Microsoft YaHei Light"/>
              <a:cs typeface="Microsoft YaHei Ligh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4911892" y="10567199"/>
            <a:ext cx="6788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2550" b="0" i="0" kern="1200">
                <a:solidFill>
                  <a:schemeClr val="bg1"/>
                </a:solidFill>
                <a:latin typeface="Microsoft YaHei"/>
                <a:ea typeface="+mn-ea"/>
                <a:cs typeface="Microsoft YaHe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01">
              <a:spcBef>
                <a:spcPts val="164"/>
              </a:spcBef>
            </a:pPr>
            <a:r>
              <a:rPr lang="zh-CN" altLang="en-US" spc="20"/>
              <a:t>厂商</a:t>
            </a:r>
            <a:endParaRPr spc="12" dirty="0"/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89309509-7263-5D4E-AF81-68C4FB346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7475"/>
            <a:ext cx="591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研发协作工具整合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432B2D-23B1-0746-BC74-D85C7AB8E3B6}"/>
              </a:ext>
            </a:extLst>
          </p:cNvPr>
          <p:cNvSpPr/>
          <p:nvPr/>
        </p:nvSpPr>
        <p:spPr>
          <a:xfrm>
            <a:off x="419632" y="1108612"/>
            <a:ext cx="885452" cy="6379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目标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31BF78-DB4C-6141-91F3-C992E17F46D7}"/>
              </a:ext>
            </a:extLst>
          </p:cNvPr>
          <p:cNvSpPr/>
          <p:nvPr/>
        </p:nvSpPr>
        <p:spPr>
          <a:xfrm>
            <a:off x="1509822" y="946298"/>
            <a:ext cx="9803219" cy="97819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D6EB7A-335B-D445-B51F-18698D24263E}"/>
              </a:ext>
            </a:extLst>
          </p:cNvPr>
          <p:cNvSpPr/>
          <p:nvPr/>
        </p:nvSpPr>
        <p:spPr>
          <a:xfrm>
            <a:off x="1720832" y="1034441"/>
            <a:ext cx="1859588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研发协同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9AA0FD-E4E5-2E43-8A9A-9735F5249D09}"/>
              </a:ext>
            </a:extLst>
          </p:cNvPr>
          <p:cNvSpPr/>
          <p:nvPr/>
        </p:nvSpPr>
        <p:spPr>
          <a:xfrm>
            <a:off x="1720833" y="1313972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应用变更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6B994F-2065-F042-9FEE-BC822AE80380}"/>
              </a:ext>
            </a:extLst>
          </p:cNvPr>
          <p:cNvSpPr/>
          <p:nvPr/>
        </p:nvSpPr>
        <p:spPr>
          <a:xfrm>
            <a:off x="3893425" y="1023808"/>
            <a:ext cx="1795000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效率提升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3C61CF-76BF-374A-893B-82CA24420027}"/>
              </a:ext>
            </a:extLst>
          </p:cNvPr>
          <p:cNvSpPr/>
          <p:nvPr/>
        </p:nvSpPr>
        <p:spPr>
          <a:xfrm>
            <a:off x="3893425" y="1313972"/>
            <a:ext cx="1795000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一站式编译部署自动化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F7CDB8-5878-4C44-934E-DCF9261950A2}"/>
              </a:ext>
            </a:extLst>
          </p:cNvPr>
          <p:cNvSpPr/>
          <p:nvPr/>
        </p:nvSpPr>
        <p:spPr>
          <a:xfrm>
            <a:off x="6097902" y="1023808"/>
            <a:ext cx="2353583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质量提升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472604-8AA5-114A-80D6-D4B24FAB7AEC}"/>
              </a:ext>
            </a:extLst>
          </p:cNvPr>
          <p:cNvSpPr/>
          <p:nvPr/>
        </p:nvSpPr>
        <p:spPr>
          <a:xfrm>
            <a:off x="6112970" y="1313972"/>
            <a:ext cx="1117169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代码扫描报告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31CF2D-366B-974D-AF39-D9DADA1FF685}"/>
              </a:ext>
            </a:extLst>
          </p:cNvPr>
          <p:cNvSpPr/>
          <p:nvPr/>
        </p:nvSpPr>
        <p:spPr>
          <a:xfrm>
            <a:off x="2694968" y="1313972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配置变更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FC4675-63D3-A845-8C16-FFFD4CE221BD}"/>
              </a:ext>
            </a:extLst>
          </p:cNvPr>
          <p:cNvSpPr/>
          <p:nvPr/>
        </p:nvSpPr>
        <p:spPr>
          <a:xfrm>
            <a:off x="1720832" y="1584251"/>
            <a:ext cx="1859588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代码分支管理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CE257A-C430-CC44-9FAE-667A069B59D8}"/>
              </a:ext>
            </a:extLst>
          </p:cNvPr>
          <p:cNvSpPr/>
          <p:nvPr/>
        </p:nvSpPr>
        <p:spPr>
          <a:xfrm>
            <a:off x="7334318" y="1313972"/>
            <a:ext cx="1117169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Bug</a:t>
            </a:r>
            <a:r>
              <a:rPr kumimoji="1" lang="zh-CN" altLang="en-US" sz="1200" dirty="0"/>
              <a:t>缺陷关联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1797B0-15F5-F742-B3B4-3106A76370D8}"/>
              </a:ext>
            </a:extLst>
          </p:cNvPr>
          <p:cNvSpPr/>
          <p:nvPr/>
        </p:nvSpPr>
        <p:spPr>
          <a:xfrm>
            <a:off x="6112970" y="1604136"/>
            <a:ext cx="1117169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代码行数分析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AE8CCB3-AC14-034B-B65C-6834D2EE08C3}"/>
              </a:ext>
            </a:extLst>
          </p:cNvPr>
          <p:cNvSpPr/>
          <p:nvPr/>
        </p:nvSpPr>
        <p:spPr>
          <a:xfrm>
            <a:off x="7334317" y="1607218"/>
            <a:ext cx="1117169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覆盖率统计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BF1CAB4-9699-3D49-86BB-CF563716B12A}"/>
              </a:ext>
            </a:extLst>
          </p:cNvPr>
          <p:cNvSpPr/>
          <p:nvPr/>
        </p:nvSpPr>
        <p:spPr>
          <a:xfrm>
            <a:off x="8875396" y="1034441"/>
            <a:ext cx="2297381" cy="23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效能运营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1BD687-8D20-334D-8931-C71B85CE61BA}"/>
              </a:ext>
            </a:extLst>
          </p:cNvPr>
          <p:cNvSpPr/>
          <p:nvPr/>
        </p:nvSpPr>
        <p:spPr>
          <a:xfrm>
            <a:off x="8875397" y="1327171"/>
            <a:ext cx="1117169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数据收集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58600D-DB3B-6F40-828F-DF8A5C0D83AB}"/>
              </a:ext>
            </a:extLst>
          </p:cNvPr>
          <p:cNvSpPr/>
          <p:nvPr/>
        </p:nvSpPr>
        <p:spPr>
          <a:xfrm>
            <a:off x="10055609" y="1323655"/>
            <a:ext cx="1117169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度量模型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418B67-6D2D-A540-9DC8-0DAD66032056}"/>
              </a:ext>
            </a:extLst>
          </p:cNvPr>
          <p:cNvSpPr/>
          <p:nvPr/>
        </p:nvSpPr>
        <p:spPr>
          <a:xfrm>
            <a:off x="8879180" y="1625832"/>
            <a:ext cx="1117169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团队报表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CB06F3-6FD7-AE47-947E-74AD28A4C7F4}"/>
              </a:ext>
            </a:extLst>
          </p:cNvPr>
          <p:cNvSpPr/>
          <p:nvPr/>
        </p:nvSpPr>
        <p:spPr>
          <a:xfrm>
            <a:off x="10053851" y="1623502"/>
            <a:ext cx="1117169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趋势报表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BE27E7-2AB4-1746-AB0B-BA56C1882966}"/>
              </a:ext>
            </a:extLst>
          </p:cNvPr>
          <p:cNvSpPr/>
          <p:nvPr/>
        </p:nvSpPr>
        <p:spPr>
          <a:xfrm>
            <a:off x="3893425" y="1604136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环境管理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B0E7E95-1E39-C644-8C67-45C39163A73D}"/>
              </a:ext>
            </a:extLst>
          </p:cNvPr>
          <p:cNvSpPr/>
          <p:nvPr/>
        </p:nvSpPr>
        <p:spPr>
          <a:xfrm>
            <a:off x="4845724" y="1618542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提效工具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818EF31-D53E-EC4B-B498-525CAA107A44}"/>
              </a:ext>
            </a:extLst>
          </p:cNvPr>
          <p:cNvSpPr/>
          <p:nvPr/>
        </p:nvSpPr>
        <p:spPr>
          <a:xfrm>
            <a:off x="412019" y="6084132"/>
            <a:ext cx="885452" cy="6379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度量体系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3126A77-9E3C-A247-9BF8-58DF2DC34E0F}"/>
              </a:ext>
            </a:extLst>
          </p:cNvPr>
          <p:cNvSpPr/>
          <p:nvPr/>
        </p:nvSpPr>
        <p:spPr>
          <a:xfrm>
            <a:off x="1509821" y="6178670"/>
            <a:ext cx="9803219" cy="448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研发度量模型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1A0A396-795A-C843-8529-9F5637AD16DE}"/>
              </a:ext>
            </a:extLst>
          </p:cNvPr>
          <p:cNvSpPr/>
          <p:nvPr/>
        </p:nvSpPr>
        <p:spPr>
          <a:xfrm>
            <a:off x="432985" y="2345634"/>
            <a:ext cx="885452" cy="6379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流水线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AC46F8CD-C0BB-5546-8BF9-2F05314C1DBC}"/>
              </a:ext>
            </a:extLst>
          </p:cNvPr>
          <p:cNvSpPr/>
          <p:nvPr/>
        </p:nvSpPr>
        <p:spPr>
          <a:xfrm>
            <a:off x="1720832" y="2427458"/>
            <a:ext cx="1054266" cy="474303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项目管理</a:t>
            </a:r>
          </a:p>
        </p:txBody>
      </p:sp>
      <p:sp>
        <p:nvSpPr>
          <p:cNvPr id="33" name="燕尾形 32">
            <a:extLst>
              <a:ext uri="{FF2B5EF4-FFF2-40B4-BE49-F238E27FC236}">
                <a16:creationId xmlns:a16="http://schemas.microsoft.com/office/drawing/2014/main" id="{CA1AA255-ED48-E740-8D86-241F3ED64624}"/>
              </a:ext>
            </a:extLst>
          </p:cNvPr>
          <p:cNvSpPr/>
          <p:nvPr/>
        </p:nvSpPr>
        <p:spPr>
          <a:xfrm>
            <a:off x="2758764" y="2427457"/>
            <a:ext cx="1054266" cy="474303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代码管理</a:t>
            </a:r>
          </a:p>
        </p:txBody>
      </p:sp>
      <p:sp>
        <p:nvSpPr>
          <p:cNvPr id="34" name="燕尾形 33">
            <a:extLst>
              <a:ext uri="{FF2B5EF4-FFF2-40B4-BE49-F238E27FC236}">
                <a16:creationId xmlns:a16="http://schemas.microsoft.com/office/drawing/2014/main" id="{B7667CA6-FF6B-324F-B7D6-844610BD17D6}"/>
              </a:ext>
            </a:extLst>
          </p:cNvPr>
          <p:cNvSpPr/>
          <p:nvPr/>
        </p:nvSpPr>
        <p:spPr>
          <a:xfrm>
            <a:off x="3791458" y="2427456"/>
            <a:ext cx="1054266" cy="474303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持续提交</a:t>
            </a:r>
          </a:p>
        </p:txBody>
      </p:sp>
      <p:sp>
        <p:nvSpPr>
          <p:cNvPr id="35" name="燕尾形 34">
            <a:extLst>
              <a:ext uri="{FF2B5EF4-FFF2-40B4-BE49-F238E27FC236}">
                <a16:creationId xmlns:a16="http://schemas.microsoft.com/office/drawing/2014/main" id="{F9D4362D-D750-9E48-B6CE-C70C8ED8AE86}"/>
              </a:ext>
            </a:extLst>
          </p:cNvPr>
          <p:cNvSpPr/>
          <p:nvPr/>
        </p:nvSpPr>
        <p:spPr>
          <a:xfrm>
            <a:off x="4812676" y="2427455"/>
            <a:ext cx="1054266" cy="474303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代码质量</a:t>
            </a:r>
          </a:p>
        </p:txBody>
      </p:sp>
      <p:sp>
        <p:nvSpPr>
          <p:cNvPr id="36" name="燕尾形 35">
            <a:extLst>
              <a:ext uri="{FF2B5EF4-FFF2-40B4-BE49-F238E27FC236}">
                <a16:creationId xmlns:a16="http://schemas.microsoft.com/office/drawing/2014/main" id="{970B597A-8282-014E-BD66-34C844432FC9}"/>
              </a:ext>
            </a:extLst>
          </p:cNvPr>
          <p:cNvSpPr/>
          <p:nvPr/>
        </p:nvSpPr>
        <p:spPr>
          <a:xfrm>
            <a:off x="5872944" y="2427454"/>
            <a:ext cx="1054266" cy="474303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构建部署</a:t>
            </a:r>
          </a:p>
        </p:txBody>
      </p:sp>
      <p:sp>
        <p:nvSpPr>
          <p:cNvPr id="37" name="燕尾形 36">
            <a:extLst>
              <a:ext uri="{FF2B5EF4-FFF2-40B4-BE49-F238E27FC236}">
                <a16:creationId xmlns:a16="http://schemas.microsoft.com/office/drawing/2014/main" id="{4DE4B43F-441E-3140-BA65-2E593B9B5294}"/>
              </a:ext>
            </a:extLst>
          </p:cNvPr>
          <p:cNvSpPr/>
          <p:nvPr/>
        </p:nvSpPr>
        <p:spPr>
          <a:xfrm>
            <a:off x="6927210" y="2427453"/>
            <a:ext cx="1054266" cy="474303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提测管理</a:t>
            </a:r>
          </a:p>
        </p:txBody>
      </p:sp>
      <p:sp>
        <p:nvSpPr>
          <p:cNvPr id="38" name="燕尾形 37">
            <a:extLst>
              <a:ext uri="{FF2B5EF4-FFF2-40B4-BE49-F238E27FC236}">
                <a16:creationId xmlns:a16="http://schemas.microsoft.com/office/drawing/2014/main" id="{57E4DF3D-B975-824F-AE2E-6075ABC70335}"/>
              </a:ext>
            </a:extLst>
          </p:cNvPr>
          <p:cNvSpPr/>
          <p:nvPr/>
        </p:nvSpPr>
        <p:spPr>
          <a:xfrm>
            <a:off x="8110969" y="2427453"/>
            <a:ext cx="1054266" cy="474303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功能测试</a:t>
            </a:r>
          </a:p>
        </p:txBody>
      </p:sp>
      <p:sp>
        <p:nvSpPr>
          <p:cNvPr id="39" name="燕尾形 38">
            <a:extLst>
              <a:ext uri="{FF2B5EF4-FFF2-40B4-BE49-F238E27FC236}">
                <a16:creationId xmlns:a16="http://schemas.microsoft.com/office/drawing/2014/main" id="{A6B2D442-5D7E-D04D-9F81-C0E9F27F3A4F}"/>
              </a:ext>
            </a:extLst>
          </p:cNvPr>
          <p:cNvSpPr/>
          <p:nvPr/>
        </p:nvSpPr>
        <p:spPr>
          <a:xfrm>
            <a:off x="9294728" y="2427452"/>
            <a:ext cx="1054266" cy="474303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BAT</a:t>
            </a:r>
            <a:r>
              <a:rPr kumimoji="1" lang="zh-CN" altLang="en-US" sz="1200" dirty="0"/>
              <a:t>回归</a:t>
            </a:r>
          </a:p>
        </p:txBody>
      </p:sp>
      <p:sp>
        <p:nvSpPr>
          <p:cNvPr id="40" name="燕尾形 39">
            <a:extLst>
              <a:ext uri="{FF2B5EF4-FFF2-40B4-BE49-F238E27FC236}">
                <a16:creationId xmlns:a16="http://schemas.microsoft.com/office/drawing/2014/main" id="{54741900-070D-4540-970A-585300091B36}"/>
              </a:ext>
            </a:extLst>
          </p:cNvPr>
          <p:cNvSpPr/>
          <p:nvPr/>
        </p:nvSpPr>
        <p:spPr>
          <a:xfrm>
            <a:off x="10471168" y="2427451"/>
            <a:ext cx="1054266" cy="474303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发布上线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6C57A22-8489-9042-B96A-F42209EC4DF7}"/>
              </a:ext>
            </a:extLst>
          </p:cNvPr>
          <p:cNvSpPr/>
          <p:nvPr/>
        </p:nvSpPr>
        <p:spPr>
          <a:xfrm>
            <a:off x="437334" y="4029123"/>
            <a:ext cx="885452" cy="6379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产品套件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9403A4F-D474-3C44-9D7A-A103A3142F2F}"/>
              </a:ext>
            </a:extLst>
          </p:cNvPr>
          <p:cNvSpPr/>
          <p:nvPr/>
        </p:nvSpPr>
        <p:spPr>
          <a:xfrm>
            <a:off x="1663173" y="3404712"/>
            <a:ext cx="1075531" cy="25069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CE7A70AA-2ACB-DD49-B128-0D9F0452CC5C}"/>
              </a:ext>
            </a:extLst>
          </p:cNvPr>
          <p:cNvSpPr/>
          <p:nvPr/>
        </p:nvSpPr>
        <p:spPr>
          <a:xfrm>
            <a:off x="2126512" y="2983587"/>
            <a:ext cx="148855" cy="333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1AC891E-7AD8-654A-B5FC-B3ED02FBE835}"/>
              </a:ext>
            </a:extLst>
          </p:cNvPr>
          <p:cNvSpPr/>
          <p:nvPr/>
        </p:nvSpPr>
        <p:spPr>
          <a:xfrm>
            <a:off x="1821018" y="3562483"/>
            <a:ext cx="759842" cy="489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效能平台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DD9A906-5D73-B94E-BD8F-B30DE85FB18F}"/>
              </a:ext>
            </a:extLst>
          </p:cNvPr>
          <p:cNvSpPr/>
          <p:nvPr/>
        </p:nvSpPr>
        <p:spPr>
          <a:xfrm>
            <a:off x="1730891" y="4261247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TeamBition</a:t>
            </a:r>
            <a:endParaRPr kumimoji="1" lang="zh-CN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FB3F061-62ED-D54D-9028-F91A9D34EAA1}"/>
              </a:ext>
            </a:extLst>
          </p:cNvPr>
          <p:cNvSpPr/>
          <p:nvPr/>
        </p:nvSpPr>
        <p:spPr>
          <a:xfrm>
            <a:off x="1720833" y="4634725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项目池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56FD68C-29EC-014B-8AEC-27245D6649AB}"/>
              </a:ext>
            </a:extLst>
          </p:cNvPr>
          <p:cNvSpPr/>
          <p:nvPr/>
        </p:nvSpPr>
        <p:spPr>
          <a:xfrm>
            <a:off x="1720833" y="5022426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需求交互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94B549E-4F2E-E243-A377-54A7C3A586CA}"/>
              </a:ext>
            </a:extLst>
          </p:cNvPr>
          <p:cNvSpPr/>
          <p:nvPr/>
        </p:nvSpPr>
        <p:spPr>
          <a:xfrm>
            <a:off x="2817894" y="3413581"/>
            <a:ext cx="1030619" cy="25069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DBD2475E-7D15-2648-9613-BB1D1BBEABB5}"/>
              </a:ext>
            </a:extLst>
          </p:cNvPr>
          <p:cNvSpPr/>
          <p:nvPr/>
        </p:nvSpPr>
        <p:spPr>
          <a:xfrm>
            <a:off x="2965105" y="3540025"/>
            <a:ext cx="759842" cy="489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规划中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C80FA31-F1A4-4647-913E-B5F465043ECD}"/>
              </a:ext>
            </a:extLst>
          </p:cNvPr>
          <p:cNvSpPr/>
          <p:nvPr/>
        </p:nvSpPr>
        <p:spPr>
          <a:xfrm>
            <a:off x="2902300" y="4261247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分支管理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C35061C-5B7E-A947-A007-8A89E241CFEC}"/>
              </a:ext>
            </a:extLst>
          </p:cNvPr>
          <p:cNvSpPr/>
          <p:nvPr/>
        </p:nvSpPr>
        <p:spPr>
          <a:xfrm>
            <a:off x="2902300" y="4658207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资源管理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1BC97BA-53AE-C041-8694-C4A05C09DADC}"/>
              </a:ext>
            </a:extLst>
          </p:cNvPr>
          <p:cNvSpPr/>
          <p:nvPr/>
        </p:nvSpPr>
        <p:spPr>
          <a:xfrm>
            <a:off x="2916945" y="5022426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应用配置</a:t>
            </a:r>
          </a:p>
        </p:txBody>
      </p:sp>
      <p:sp>
        <p:nvSpPr>
          <p:cNvPr id="6" name="虚尾箭头 5">
            <a:extLst>
              <a:ext uri="{FF2B5EF4-FFF2-40B4-BE49-F238E27FC236}">
                <a16:creationId xmlns:a16="http://schemas.microsoft.com/office/drawing/2014/main" id="{5809CF78-C54A-934B-8AD7-0AB69D14D810}"/>
              </a:ext>
            </a:extLst>
          </p:cNvPr>
          <p:cNvSpPr/>
          <p:nvPr/>
        </p:nvSpPr>
        <p:spPr>
          <a:xfrm>
            <a:off x="2650626" y="3784574"/>
            <a:ext cx="262307" cy="1282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6D8CCC-42C6-DE41-BC07-86879D02BE72}"/>
              </a:ext>
            </a:extLst>
          </p:cNvPr>
          <p:cNvSpPr/>
          <p:nvPr/>
        </p:nvSpPr>
        <p:spPr>
          <a:xfrm>
            <a:off x="3970874" y="3404712"/>
            <a:ext cx="808003" cy="25069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8BFD446-F769-1045-B946-2D262B24C031}"/>
              </a:ext>
            </a:extLst>
          </p:cNvPr>
          <p:cNvSpPr/>
          <p:nvPr/>
        </p:nvSpPr>
        <p:spPr>
          <a:xfrm>
            <a:off x="3994953" y="3562483"/>
            <a:ext cx="783923" cy="489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Gitlab</a:t>
            </a:r>
            <a:endParaRPr kumimoji="1" lang="zh-CN" altLang="en-US" sz="1200" dirty="0"/>
          </a:p>
        </p:txBody>
      </p:sp>
      <p:sp>
        <p:nvSpPr>
          <p:cNvPr id="53" name="虚尾箭头 52">
            <a:extLst>
              <a:ext uri="{FF2B5EF4-FFF2-40B4-BE49-F238E27FC236}">
                <a16:creationId xmlns:a16="http://schemas.microsoft.com/office/drawing/2014/main" id="{3FB58196-2499-7E41-AF43-94E56FA6A505}"/>
              </a:ext>
            </a:extLst>
          </p:cNvPr>
          <p:cNvSpPr/>
          <p:nvPr/>
        </p:nvSpPr>
        <p:spPr>
          <a:xfrm>
            <a:off x="3727373" y="3766571"/>
            <a:ext cx="262307" cy="1282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538A830-421E-7641-876A-CFAED834B0E1}"/>
              </a:ext>
            </a:extLst>
          </p:cNvPr>
          <p:cNvSpPr/>
          <p:nvPr/>
        </p:nvSpPr>
        <p:spPr>
          <a:xfrm>
            <a:off x="4843578" y="3411132"/>
            <a:ext cx="1075531" cy="25069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BF7CDDEF-55F7-484C-AEEB-D8A7E4CA5F42}"/>
              </a:ext>
            </a:extLst>
          </p:cNvPr>
          <p:cNvSpPr/>
          <p:nvPr/>
        </p:nvSpPr>
        <p:spPr>
          <a:xfrm>
            <a:off x="5001423" y="3568903"/>
            <a:ext cx="759842" cy="489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效能平台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33EB0EF-14BC-9C43-9C25-60B1CAFA32B0}"/>
              </a:ext>
            </a:extLst>
          </p:cNvPr>
          <p:cNvSpPr/>
          <p:nvPr/>
        </p:nvSpPr>
        <p:spPr>
          <a:xfrm>
            <a:off x="4911296" y="4267667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Sonar</a:t>
            </a:r>
            <a:r>
              <a:rPr kumimoji="1" lang="zh-CN" altLang="en-US" sz="1200" dirty="0"/>
              <a:t>扫描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73DD5E2-9B40-7A43-BD92-6A717BDC1049}"/>
              </a:ext>
            </a:extLst>
          </p:cNvPr>
          <p:cNvSpPr/>
          <p:nvPr/>
        </p:nvSpPr>
        <p:spPr>
          <a:xfrm>
            <a:off x="4901238" y="4641145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bug</a:t>
            </a:r>
            <a:r>
              <a:rPr kumimoji="1" lang="zh-CN" altLang="en-US" sz="1200" dirty="0"/>
              <a:t>关联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61AA553-A3F1-9F4A-85C8-18586ECD2222}"/>
              </a:ext>
            </a:extLst>
          </p:cNvPr>
          <p:cNvSpPr/>
          <p:nvPr/>
        </p:nvSpPr>
        <p:spPr>
          <a:xfrm>
            <a:off x="4901238" y="5028846"/>
            <a:ext cx="885452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安全扫描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12779EF-4EC8-BC48-B859-AAAE42710F1F}"/>
              </a:ext>
            </a:extLst>
          </p:cNvPr>
          <p:cNvSpPr/>
          <p:nvPr/>
        </p:nvSpPr>
        <p:spPr>
          <a:xfrm>
            <a:off x="4901238" y="5423295"/>
            <a:ext cx="965704" cy="24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单元测试</a:t>
            </a:r>
          </a:p>
        </p:txBody>
      </p:sp>
      <p:sp>
        <p:nvSpPr>
          <p:cNvPr id="61" name="虚尾箭头 60">
            <a:extLst>
              <a:ext uri="{FF2B5EF4-FFF2-40B4-BE49-F238E27FC236}">
                <a16:creationId xmlns:a16="http://schemas.microsoft.com/office/drawing/2014/main" id="{1E7DB38C-1465-5948-BA84-B52DFB969A2D}"/>
              </a:ext>
            </a:extLst>
          </p:cNvPr>
          <p:cNvSpPr/>
          <p:nvPr/>
        </p:nvSpPr>
        <p:spPr>
          <a:xfrm>
            <a:off x="4782270" y="3759423"/>
            <a:ext cx="197605" cy="15335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ED7CFAA-8B98-7C46-8F6F-2591AFFA69F5}"/>
              </a:ext>
            </a:extLst>
          </p:cNvPr>
          <p:cNvSpPr/>
          <p:nvPr/>
        </p:nvSpPr>
        <p:spPr>
          <a:xfrm>
            <a:off x="5985908" y="3403928"/>
            <a:ext cx="1075531" cy="25069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C195F6A0-6D0C-CF48-8C54-353A15EB9F67}"/>
              </a:ext>
            </a:extLst>
          </p:cNvPr>
          <p:cNvSpPr/>
          <p:nvPr/>
        </p:nvSpPr>
        <p:spPr>
          <a:xfrm>
            <a:off x="6143753" y="3561699"/>
            <a:ext cx="759842" cy="489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效能平台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72A7D84-4FA5-1A4A-A293-53DF1DAA27F6}"/>
              </a:ext>
            </a:extLst>
          </p:cNvPr>
          <p:cNvSpPr/>
          <p:nvPr/>
        </p:nvSpPr>
        <p:spPr>
          <a:xfrm>
            <a:off x="6064215" y="4261247"/>
            <a:ext cx="960107" cy="240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单应用部署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04F3DB0-83D1-C240-9022-5DDF2C333030}"/>
              </a:ext>
            </a:extLst>
          </p:cNvPr>
          <p:cNvSpPr/>
          <p:nvPr/>
        </p:nvSpPr>
        <p:spPr>
          <a:xfrm>
            <a:off x="6064214" y="4648413"/>
            <a:ext cx="960107" cy="240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多应用部署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FB2539A-AAD6-9145-83D8-EC3566749052}"/>
              </a:ext>
            </a:extLst>
          </p:cNvPr>
          <p:cNvSpPr/>
          <p:nvPr/>
        </p:nvSpPr>
        <p:spPr>
          <a:xfrm>
            <a:off x="6053581" y="5054885"/>
            <a:ext cx="960107" cy="464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Jenkins</a:t>
            </a:r>
            <a:r>
              <a:rPr kumimoji="1" lang="zh-CN" altLang="en-US" sz="1200" dirty="0"/>
              <a:t> </a:t>
            </a:r>
            <a:r>
              <a:rPr kumimoji="1" lang="en-US" altLang="zh-CN" sz="1200" dirty="0" err="1"/>
              <a:t>pipleline</a:t>
            </a:r>
            <a:endParaRPr kumimoji="1" lang="zh-CN" altLang="en-US" sz="12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BEC0D17-CCC4-9643-8AF7-09B41A5F1ABC}"/>
              </a:ext>
            </a:extLst>
          </p:cNvPr>
          <p:cNvSpPr/>
          <p:nvPr/>
        </p:nvSpPr>
        <p:spPr>
          <a:xfrm>
            <a:off x="5731176" y="2775098"/>
            <a:ext cx="254732" cy="5422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卡点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B7A6F9B-EEF8-9744-B1BA-6DEE4915E14B}"/>
              </a:ext>
            </a:extLst>
          </p:cNvPr>
          <p:cNvSpPr/>
          <p:nvPr/>
        </p:nvSpPr>
        <p:spPr>
          <a:xfrm>
            <a:off x="7914323" y="2770601"/>
            <a:ext cx="254732" cy="5422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卡点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105104D-749B-D04C-BBAD-81877C6A5039}"/>
              </a:ext>
            </a:extLst>
          </p:cNvPr>
          <p:cNvSpPr/>
          <p:nvPr/>
        </p:nvSpPr>
        <p:spPr>
          <a:xfrm>
            <a:off x="10352156" y="2770601"/>
            <a:ext cx="254732" cy="5422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卡点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A69654B-FBAF-8A4F-9E5D-D03D19587442}"/>
              </a:ext>
            </a:extLst>
          </p:cNvPr>
          <p:cNvSpPr/>
          <p:nvPr/>
        </p:nvSpPr>
        <p:spPr>
          <a:xfrm>
            <a:off x="7231559" y="3412286"/>
            <a:ext cx="2667353" cy="25069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FCB57EDF-7B40-4740-B3EE-F9CBA20D93BE}"/>
              </a:ext>
            </a:extLst>
          </p:cNvPr>
          <p:cNvSpPr/>
          <p:nvPr/>
        </p:nvSpPr>
        <p:spPr>
          <a:xfrm>
            <a:off x="7646159" y="3540025"/>
            <a:ext cx="1976306" cy="489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持续集成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849CE7B-7608-1D47-BDDC-7AC5CE4AD528}"/>
              </a:ext>
            </a:extLst>
          </p:cNvPr>
          <p:cNvSpPr/>
          <p:nvPr/>
        </p:nvSpPr>
        <p:spPr>
          <a:xfrm>
            <a:off x="7334316" y="4261246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接口自动化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160E63-E214-EB48-9C72-E96D3C03E360}"/>
              </a:ext>
            </a:extLst>
          </p:cNvPr>
          <p:cNvSpPr/>
          <p:nvPr/>
        </p:nvSpPr>
        <p:spPr>
          <a:xfrm>
            <a:off x="8506891" y="4262393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UI</a:t>
            </a:r>
            <a:r>
              <a:rPr kumimoji="1" lang="zh-CN" altLang="en-US" sz="1200" dirty="0"/>
              <a:t>自动化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3188966-0010-3A44-B45F-2C5E04A1D2AC}"/>
              </a:ext>
            </a:extLst>
          </p:cNvPr>
          <p:cNvSpPr/>
          <p:nvPr/>
        </p:nvSpPr>
        <p:spPr>
          <a:xfrm>
            <a:off x="7348836" y="4658742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质量预检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88C9BDF-545F-5C4D-A1B3-5A080792A405}"/>
              </a:ext>
            </a:extLst>
          </p:cNvPr>
          <p:cNvSpPr/>
          <p:nvPr/>
        </p:nvSpPr>
        <p:spPr>
          <a:xfrm>
            <a:off x="8532666" y="4664272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Mock</a:t>
            </a:r>
            <a:r>
              <a:rPr kumimoji="1" lang="zh-CN" altLang="en-US" sz="1200" dirty="0"/>
              <a:t>系统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6F421A5-8EB6-6C4A-9491-41F69D42FC17}"/>
              </a:ext>
            </a:extLst>
          </p:cNvPr>
          <p:cNvSpPr/>
          <p:nvPr/>
        </p:nvSpPr>
        <p:spPr>
          <a:xfrm>
            <a:off x="7345157" y="5037306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数据工厂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99C025D-39AA-2E4B-8972-F4E5BB11B095}"/>
              </a:ext>
            </a:extLst>
          </p:cNvPr>
          <p:cNvSpPr/>
          <p:nvPr/>
        </p:nvSpPr>
        <p:spPr>
          <a:xfrm>
            <a:off x="8554776" y="5029381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精准测试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0B7FAC7-98BC-EF4C-B0E2-E89C7DDFC6AA}"/>
              </a:ext>
            </a:extLst>
          </p:cNvPr>
          <p:cNvSpPr/>
          <p:nvPr/>
        </p:nvSpPr>
        <p:spPr>
          <a:xfrm>
            <a:off x="7356991" y="5427056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覆盖率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E786025-2DE2-B74C-BEA5-5833F09FCF3F}"/>
              </a:ext>
            </a:extLst>
          </p:cNvPr>
          <p:cNvSpPr/>
          <p:nvPr/>
        </p:nvSpPr>
        <p:spPr>
          <a:xfrm>
            <a:off x="8572381" y="5423830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Code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review</a:t>
            </a:r>
            <a:endParaRPr kumimoji="1" lang="zh-CN" altLang="en-US" sz="12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EA27EC67-3FF5-7C45-90AF-331C50565D31}"/>
              </a:ext>
            </a:extLst>
          </p:cNvPr>
          <p:cNvSpPr/>
          <p:nvPr/>
        </p:nvSpPr>
        <p:spPr>
          <a:xfrm>
            <a:off x="10084811" y="3411132"/>
            <a:ext cx="1440623" cy="25069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53036A4-247A-394F-BE0B-2549616F71D8}"/>
              </a:ext>
            </a:extLst>
          </p:cNvPr>
          <p:cNvSpPr/>
          <p:nvPr/>
        </p:nvSpPr>
        <p:spPr>
          <a:xfrm>
            <a:off x="10283450" y="4227633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钉钉审批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3A3529F3-0499-1E48-96C6-416D690DC3AF}"/>
              </a:ext>
            </a:extLst>
          </p:cNvPr>
          <p:cNvSpPr/>
          <p:nvPr/>
        </p:nvSpPr>
        <p:spPr>
          <a:xfrm>
            <a:off x="10308643" y="4635260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自动化发布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8D26F44-0E63-AE4D-B651-D67753618BBC}"/>
              </a:ext>
            </a:extLst>
          </p:cNvPr>
          <p:cNvSpPr/>
          <p:nvPr/>
        </p:nvSpPr>
        <p:spPr>
          <a:xfrm>
            <a:off x="10315477" y="5021413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数据库审核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DF26CBF-CC2B-7249-BB86-233DE49D1139}"/>
              </a:ext>
            </a:extLst>
          </p:cNvPr>
          <p:cNvSpPr/>
          <p:nvPr/>
        </p:nvSpPr>
        <p:spPr>
          <a:xfrm>
            <a:off x="10303894" y="5385568"/>
            <a:ext cx="1002455" cy="24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配置发布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B3AB4AF-A6F8-D842-83CB-0FC36C94420A}"/>
              </a:ext>
            </a:extLst>
          </p:cNvPr>
          <p:cNvSpPr/>
          <p:nvPr/>
        </p:nvSpPr>
        <p:spPr>
          <a:xfrm>
            <a:off x="6044541" y="5594986"/>
            <a:ext cx="960107" cy="240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K8s</a:t>
            </a:r>
            <a:r>
              <a:rPr kumimoji="1" lang="zh-CN" altLang="en-US" sz="1200" dirty="0"/>
              <a:t>云原生</a:t>
            </a:r>
          </a:p>
        </p:txBody>
      </p:sp>
    </p:spTree>
    <p:extLst>
      <p:ext uri="{BB962C8B-B14F-4D97-AF65-F5344CB8AC3E}">
        <p14:creationId xmlns:p14="http://schemas.microsoft.com/office/powerpoint/2010/main" val="4136619805"/>
      </p:ext>
    </p:extLst>
  </p:cSld>
  <p:clrMapOvr>
    <a:masterClrMapping/>
  </p:clrMapOvr>
  <p:transition advClick="0" advTm="5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32985" y="111162"/>
            <a:ext cx="2575697" cy="45097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r>
              <a:rPr sz="2880" b="0" dirty="0">
                <a:solidFill>
                  <a:srgbClr val="FFFFFF"/>
                </a:solidFill>
                <a:latin typeface="Microsoft YaHei Light"/>
                <a:cs typeface="Microsoft YaHei Light"/>
              </a:rPr>
              <a:t>平台功能概括图</a:t>
            </a:r>
            <a:endParaRPr sz="2880">
              <a:latin typeface="Microsoft YaHei Light"/>
              <a:cs typeface="Microsoft YaHei Ligh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4911892" y="10567199"/>
            <a:ext cx="6788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2550" b="0" i="0" kern="1200">
                <a:solidFill>
                  <a:schemeClr val="bg1"/>
                </a:solidFill>
                <a:latin typeface="Microsoft YaHei"/>
                <a:ea typeface="+mn-ea"/>
                <a:cs typeface="Microsoft YaHe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01">
              <a:spcBef>
                <a:spcPts val="164"/>
              </a:spcBef>
            </a:pPr>
            <a:r>
              <a:rPr lang="zh-CN" altLang="en-US" spc="20"/>
              <a:t>厂商</a:t>
            </a:r>
            <a:endParaRPr spc="12" dirty="0"/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89309509-7263-5D4E-AF81-68C4FB346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7475"/>
            <a:ext cx="591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效能平台功能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1A723571-A729-7841-8072-3B31B3085D1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1663" y="5683512"/>
            <a:ext cx="1857930" cy="285272"/>
          </a:xfrm>
          <a:prstGeom prst="rect">
            <a:avLst/>
          </a:prstGeom>
        </p:spPr>
      </p:pic>
      <p:grpSp>
        <p:nvGrpSpPr>
          <p:cNvPr id="7" name="object 3">
            <a:extLst>
              <a:ext uri="{FF2B5EF4-FFF2-40B4-BE49-F238E27FC236}">
                <a16:creationId xmlns:a16="http://schemas.microsoft.com/office/drawing/2014/main" id="{F7253347-0997-D940-9A93-750333A12503}"/>
              </a:ext>
            </a:extLst>
          </p:cNvPr>
          <p:cNvGrpSpPr/>
          <p:nvPr/>
        </p:nvGrpSpPr>
        <p:grpSpPr>
          <a:xfrm>
            <a:off x="1357156" y="1112931"/>
            <a:ext cx="8944665" cy="1021961"/>
            <a:chOff x="2237345" y="1835305"/>
            <a:chExt cx="14750415" cy="1685289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A855A0E8-98A8-694C-AC77-D52677593F6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7345" y="1835305"/>
              <a:ext cx="14749865" cy="1675862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81A9C3CE-B423-EA47-8AD2-07743993BDEA}"/>
                </a:ext>
              </a:extLst>
            </p:cNvPr>
            <p:cNvSpPr/>
            <p:nvPr/>
          </p:nvSpPr>
          <p:spPr>
            <a:xfrm>
              <a:off x="9075538" y="3499569"/>
              <a:ext cx="763270" cy="20955"/>
            </a:xfrm>
            <a:custGeom>
              <a:avLst/>
              <a:gdLst/>
              <a:ahLst/>
              <a:cxnLst/>
              <a:rect l="l" t="t" r="r" b="b"/>
              <a:pathLst>
                <a:path w="763270" h="20954">
                  <a:moveTo>
                    <a:pt x="381499" y="0"/>
                  </a:moveTo>
                  <a:lnTo>
                    <a:pt x="304613" y="209"/>
                  </a:lnTo>
                  <a:lnTo>
                    <a:pt x="233002" y="810"/>
                  </a:lnTo>
                  <a:lnTo>
                    <a:pt x="168199" y="1762"/>
                  </a:lnTo>
                  <a:lnTo>
                    <a:pt x="111738" y="3022"/>
                  </a:lnTo>
                  <a:lnTo>
                    <a:pt x="65154" y="4549"/>
                  </a:lnTo>
                  <a:lnTo>
                    <a:pt x="7750" y="8239"/>
                  </a:lnTo>
                  <a:lnTo>
                    <a:pt x="0" y="10319"/>
                  </a:lnTo>
                  <a:lnTo>
                    <a:pt x="7750" y="12399"/>
                  </a:lnTo>
                  <a:lnTo>
                    <a:pt x="65154" y="16089"/>
                  </a:lnTo>
                  <a:lnTo>
                    <a:pt x="111738" y="17616"/>
                  </a:lnTo>
                  <a:lnTo>
                    <a:pt x="168199" y="18876"/>
                  </a:lnTo>
                  <a:lnTo>
                    <a:pt x="233002" y="19828"/>
                  </a:lnTo>
                  <a:lnTo>
                    <a:pt x="304613" y="20429"/>
                  </a:lnTo>
                  <a:lnTo>
                    <a:pt x="381499" y="20639"/>
                  </a:lnTo>
                  <a:lnTo>
                    <a:pt x="458384" y="20429"/>
                  </a:lnTo>
                  <a:lnTo>
                    <a:pt x="529995" y="19828"/>
                  </a:lnTo>
                  <a:lnTo>
                    <a:pt x="594798" y="18876"/>
                  </a:lnTo>
                  <a:lnTo>
                    <a:pt x="651259" y="17616"/>
                  </a:lnTo>
                  <a:lnTo>
                    <a:pt x="697843" y="16089"/>
                  </a:lnTo>
                  <a:lnTo>
                    <a:pt x="755246" y="12399"/>
                  </a:lnTo>
                  <a:lnTo>
                    <a:pt x="762997" y="10319"/>
                  </a:lnTo>
                  <a:lnTo>
                    <a:pt x="755246" y="8239"/>
                  </a:lnTo>
                  <a:lnTo>
                    <a:pt x="697843" y="4549"/>
                  </a:lnTo>
                  <a:lnTo>
                    <a:pt x="651259" y="3022"/>
                  </a:lnTo>
                  <a:lnTo>
                    <a:pt x="594798" y="1762"/>
                  </a:lnTo>
                  <a:lnTo>
                    <a:pt x="529995" y="810"/>
                  </a:lnTo>
                  <a:lnTo>
                    <a:pt x="458384" y="209"/>
                  </a:lnTo>
                  <a:lnTo>
                    <a:pt x="381499" y="0"/>
                  </a:lnTo>
                  <a:close/>
                </a:path>
              </a:pathLst>
            </a:custGeom>
            <a:solidFill>
              <a:srgbClr val="8CA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BECDC2A1-2576-3649-9B5B-06D5ED8B29B3}"/>
              </a:ext>
            </a:extLst>
          </p:cNvPr>
          <p:cNvSpPr txBox="1"/>
          <p:nvPr/>
        </p:nvSpPr>
        <p:spPr>
          <a:xfrm>
            <a:off x="905719" y="2166589"/>
            <a:ext cx="1158659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lang="zh-CN" altLang="en-US" sz="1789" b="1" spc="9" dirty="0">
                <a:latin typeface="Microsoft YaHei"/>
                <a:cs typeface="Microsoft YaHei"/>
              </a:rPr>
              <a:t>项目管理</a:t>
            </a:r>
            <a:endParaRPr sz="1789" dirty="0">
              <a:latin typeface="Microsoft YaHei"/>
              <a:cs typeface="Microsoft YaHe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998B4A1-EC40-5D43-91A8-430D134E9E36}"/>
              </a:ext>
            </a:extLst>
          </p:cNvPr>
          <p:cNvSpPr txBox="1"/>
          <p:nvPr/>
        </p:nvSpPr>
        <p:spPr>
          <a:xfrm>
            <a:off x="2518020" y="2153788"/>
            <a:ext cx="929931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b="1" spc="9" dirty="0">
                <a:latin typeface="Microsoft YaHei"/>
                <a:cs typeface="Microsoft YaHei"/>
              </a:rPr>
              <a:t>协作管理</a:t>
            </a:r>
            <a:endParaRPr sz="1789">
              <a:latin typeface="Microsoft YaHei"/>
              <a:cs typeface="Microsoft YaHei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8C9B3B0-817E-094C-901C-82F5D647355D}"/>
              </a:ext>
            </a:extLst>
          </p:cNvPr>
          <p:cNvSpPr txBox="1"/>
          <p:nvPr/>
        </p:nvSpPr>
        <p:spPr>
          <a:xfrm>
            <a:off x="3851916" y="2142816"/>
            <a:ext cx="1387003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lang="zh-CN" altLang="en-US" sz="1789" b="1" spc="9" dirty="0">
                <a:latin typeface="Microsoft YaHei"/>
                <a:cs typeface="Microsoft YaHei"/>
              </a:rPr>
              <a:t>提效工具</a:t>
            </a:r>
            <a:endParaRPr sz="1789" dirty="0">
              <a:latin typeface="Microsoft YaHei"/>
              <a:cs typeface="Microsoft YaHe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B7CA03D-6404-D843-AADC-EE059F2094ED}"/>
              </a:ext>
            </a:extLst>
          </p:cNvPr>
          <p:cNvSpPr txBox="1"/>
          <p:nvPr/>
        </p:nvSpPr>
        <p:spPr>
          <a:xfrm>
            <a:off x="6551502" y="2142816"/>
            <a:ext cx="929931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b="1" spc="9" dirty="0">
                <a:latin typeface="Microsoft YaHei"/>
                <a:cs typeface="Microsoft YaHei"/>
              </a:rPr>
              <a:t>环境管理</a:t>
            </a:r>
            <a:endParaRPr sz="1789">
              <a:latin typeface="Microsoft YaHei"/>
              <a:cs typeface="Microsoft YaHe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B8986458-3875-744D-BB1E-6F14EA0DDF35}"/>
              </a:ext>
            </a:extLst>
          </p:cNvPr>
          <p:cNvSpPr txBox="1"/>
          <p:nvPr/>
        </p:nvSpPr>
        <p:spPr>
          <a:xfrm>
            <a:off x="7896915" y="2150131"/>
            <a:ext cx="1158659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lang="zh-CN" altLang="en-US" sz="1789" b="1" spc="9" dirty="0">
                <a:latin typeface="Microsoft YaHei"/>
                <a:cs typeface="Microsoft YaHei"/>
              </a:rPr>
              <a:t>发布管理</a:t>
            </a:r>
            <a:endParaRPr sz="1789" dirty="0">
              <a:latin typeface="Microsoft YaHei"/>
              <a:cs typeface="Microsoft YaHei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1075407F-3B75-A34B-8F86-EC51F93AF43D}"/>
              </a:ext>
            </a:extLst>
          </p:cNvPr>
          <p:cNvSpPr txBox="1"/>
          <p:nvPr/>
        </p:nvSpPr>
        <p:spPr>
          <a:xfrm>
            <a:off x="9467158" y="2153788"/>
            <a:ext cx="1387003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lang="zh-CN" altLang="en-US" sz="1789" b="1" spc="9" dirty="0">
                <a:latin typeface="Microsoft YaHei"/>
                <a:cs typeface="Microsoft YaHei"/>
              </a:rPr>
              <a:t>质量报告</a:t>
            </a:r>
            <a:endParaRPr sz="1789" dirty="0">
              <a:latin typeface="Microsoft YaHei"/>
              <a:cs typeface="Microsoft YaHei"/>
            </a:endParaRPr>
          </a:p>
        </p:txBody>
      </p:sp>
      <p:graphicFrame>
        <p:nvGraphicFramePr>
          <p:cNvPr id="16" name="object 16">
            <a:extLst>
              <a:ext uri="{FF2B5EF4-FFF2-40B4-BE49-F238E27FC236}">
                <a16:creationId xmlns:a16="http://schemas.microsoft.com/office/drawing/2014/main" id="{F8349737-9BB7-D641-B193-D15E756A0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04923"/>
              </p:ext>
            </p:extLst>
          </p:nvPr>
        </p:nvGraphicFramePr>
        <p:xfrm>
          <a:off x="905719" y="3637561"/>
          <a:ext cx="9807208" cy="24741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1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3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41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97">
                <a:tc>
                  <a:txBody>
                    <a:bodyPr/>
                    <a:lstStyle/>
                    <a:p>
                      <a:pPr marL="314325" indent="-283210">
                        <a:lnSpc>
                          <a:spcPct val="100000"/>
                        </a:lnSpc>
                        <a:spcBef>
                          <a:spcPts val="160"/>
                        </a:spcBef>
                        <a:buFont typeface="Wingdings"/>
                        <a:buChar char=""/>
                        <a:tabLst>
                          <a:tab pos="314960" algn="l"/>
                        </a:tabLst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项目管理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12322" marB="0"/>
                </a:tc>
                <a:tc>
                  <a:txBody>
                    <a:bodyPr/>
                    <a:lstStyle/>
                    <a:p>
                      <a:pPr marL="606425" indent="-283210">
                        <a:lnSpc>
                          <a:spcPct val="100000"/>
                        </a:lnSpc>
                        <a:spcBef>
                          <a:spcPts val="160"/>
                        </a:spcBef>
                        <a:buFont typeface="Wingdings"/>
                        <a:buChar char=""/>
                        <a:tabLst>
                          <a:tab pos="607060" algn="l"/>
                        </a:tabLst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应用变更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12322" marB="0"/>
                </a:tc>
                <a:tc>
                  <a:txBody>
                    <a:bodyPr/>
                    <a:lstStyle/>
                    <a:p>
                      <a:pPr marL="322580" indent="-283210">
                        <a:lnSpc>
                          <a:spcPct val="100000"/>
                        </a:lnSpc>
                        <a:spcBef>
                          <a:spcPts val="160"/>
                        </a:spcBef>
                        <a:buFont typeface="Wingdings"/>
                        <a:buChar char=""/>
                        <a:tabLst>
                          <a:tab pos="323215" algn="l"/>
                        </a:tabLst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数据工厂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12322" marB="0"/>
                </a:tc>
                <a:tc>
                  <a:txBody>
                    <a:bodyPr/>
                    <a:lstStyle/>
                    <a:p>
                      <a:pPr marL="283210" marR="393065" indent="-283210" algn="r">
                        <a:lnSpc>
                          <a:spcPct val="100000"/>
                        </a:lnSpc>
                        <a:spcBef>
                          <a:spcPts val="160"/>
                        </a:spcBef>
                        <a:buFont typeface="Wingdings"/>
                        <a:buChar char=""/>
                        <a:tabLst>
                          <a:tab pos="283210" algn="l"/>
                        </a:tabLst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表结构对比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12322" marB="0"/>
                </a:tc>
                <a:tc>
                  <a:txBody>
                    <a:bodyPr/>
                    <a:lstStyle/>
                    <a:p>
                      <a:pPr marL="606425" marR="0" lvl="0" indent="-28321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"/>
                        <a:tabLst>
                          <a:tab pos="607060" algn="l"/>
                        </a:tabLst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/>
                          <a:ea typeface="+mn-ea"/>
                          <a:cs typeface="Microsoft YaHei"/>
                        </a:rPr>
                        <a:t>单应用发布</a:t>
                      </a:r>
                    </a:p>
                    <a:p>
                      <a:pPr marL="606425" indent="-28321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60"/>
                        </a:spcBef>
                        <a:buFont typeface="Wingdings"/>
                        <a:buChar char=""/>
                        <a:tabLst>
                          <a:tab pos="607060" algn="l"/>
                        </a:tabLst>
                      </a:pPr>
                      <a:endParaRPr sz="1400" kern="1200" dirty="0">
                        <a:solidFill>
                          <a:schemeClr val="tx1"/>
                        </a:solidFill>
                        <a:latin typeface="Microsoft YaHei"/>
                        <a:ea typeface="+mn-ea"/>
                        <a:cs typeface="Microsoft YaHei"/>
                      </a:endParaRPr>
                    </a:p>
                  </a:txBody>
                  <a:tcPr marL="0" marR="0" marT="12322" marB="0"/>
                </a:tc>
                <a:tc>
                  <a:txBody>
                    <a:bodyPr/>
                    <a:lstStyle/>
                    <a:p>
                      <a:pPr marL="519430" indent="-283210">
                        <a:lnSpc>
                          <a:spcPct val="100000"/>
                        </a:lnSpc>
                        <a:spcBef>
                          <a:spcPts val="160"/>
                        </a:spcBef>
                        <a:buFont typeface="Wingdings"/>
                        <a:buChar char=""/>
                        <a:tabLst>
                          <a:tab pos="520065" algn="l"/>
                        </a:tabLst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代码统计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12322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14">
                <a:tc>
                  <a:txBody>
                    <a:bodyPr/>
                    <a:lstStyle/>
                    <a:p>
                      <a:pPr marL="314325" indent="-283210">
                        <a:lnSpc>
                          <a:spcPct val="100000"/>
                        </a:lnSpc>
                        <a:spcBef>
                          <a:spcPts val="270"/>
                        </a:spcBef>
                        <a:buFont typeface="Wingdings"/>
                        <a:buChar char=""/>
                        <a:tabLst>
                          <a:tab pos="314960" algn="l"/>
                        </a:tabLst>
                      </a:pPr>
                      <a:r>
                        <a:rPr lang="en-US" altLang="zh-CN" sz="1400" dirty="0">
                          <a:latin typeface="Microsoft YaHei"/>
                          <a:cs typeface="Microsoft YaHei"/>
                        </a:rPr>
                        <a:t>TB</a:t>
                      </a: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协同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0793" marB="0"/>
                </a:tc>
                <a:tc>
                  <a:txBody>
                    <a:bodyPr/>
                    <a:lstStyle/>
                    <a:p>
                      <a:pPr marL="606425" indent="-283210">
                        <a:lnSpc>
                          <a:spcPct val="100000"/>
                        </a:lnSpc>
                        <a:spcBef>
                          <a:spcPts val="270"/>
                        </a:spcBef>
                        <a:buFont typeface="Wingdings"/>
                        <a:buChar char=""/>
                        <a:tabLst>
                          <a:tab pos="607060" algn="l"/>
                        </a:tabLst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配置变更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0793" marB="0"/>
                </a:tc>
                <a:tc>
                  <a:txBody>
                    <a:bodyPr/>
                    <a:lstStyle/>
                    <a:p>
                      <a:pPr marL="322580" indent="-283210">
                        <a:lnSpc>
                          <a:spcPct val="100000"/>
                        </a:lnSpc>
                        <a:spcBef>
                          <a:spcPts val="270"/>
                        </a:spcBef>
                        <a:buFont typeface="Wingdings"/>
                        <a:buChar char=""/>
                        <a:tabLst>
                          <a:tab pos="323215" algn="l"/>
                        </a:tabLst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自动化框架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0793" marB="0"/>
                </a:tc>
                <a:tc>
                  <a:txBody>
                    <a:bodyPr/>
                    <a:lstStyle/>
                    <a:p>
                      <a:pPr marL="283210" marR="393065" indent="-283210" algn="r">
                        <a:lnSpc>
                          <a:spcPct val="100000"/>
                        </a:lnSpc>
                        <a:spcBef>
                          <a:spcPts val="270"/>
                        </a:spcBef>
                        <a:buFont typeface="Wingdings"/>
                        <a:buChar char=""/>
                        <a:tabLst>
                          <a:tab pos="283210" algn="l"/>
                        </a:tabLst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表结构同步</a:t>
                      </a:r>
                      <a:endParaRPr lang="en-US" altLang="zh-CN"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0793" marB="0"/>
                </a:tc>
                <a:tc>
                  <a:txBody>
                    <a:bodyPr/>
                    <a:lstStyle/>
                    <a:p>
                      <a:pPr marL="606425" marR="0" lvl="0" indent="-28321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"/>
                        <a:tabLst>
                          <a:tab pos="607060" algn="l"/>
                        </a:tabLst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/>
                          <a:ea typeface="+mn-ea"/>
                          <a:cs typeface="Microsoft YaHei"/>
                        </a:rPr>
                        <a:t>批量发布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Microsoft YaHei"/>
                        <a:ea typeface="+mn-ea"/>
                        <a:cs typeface="Microsoft YaHei"/>
                      </a:endParaRPr>
                    </a:p>
                  </a:txBody>
                  <a:tcPr marL="0" marR="0" marT="20793" marB="0"/>
                </a:tc>
                <a:tc>
                  <a:txBody>
                    <a:bodyPr/>
                    <a:lstStyle/>
                    <a:p>
                      <a:pPr marL="519430" indent="-283210">
                        <a:lnSpc>
                          <a:spcPct val="100000"/>
                        </a:lnSpc>
                        <a:spcBef>
                          <a:spcPts val="270"/>
                        </a:spcBef>
                        <a:buFont typeface="Wingdings"/>
                        <a:buChar char=""/>
                        <a:tabLst>
                          <a:tab pos="520065" algn="l"/>
                        </a:tabLst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构建数据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079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86">
                <a:tc>
                  <a:txBody>
                    <a:bodyPr/>
                    <a:lstStyle/>
                    <a:p>
                      <a:pPr marL="314325" marR="0" lvl="0" indent="-28321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"/>
                        <a:tabLst>
                          <a:tab pos="314960" algn="l"/>
                        </a:tabLst>
                        <a:defRPr/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项目状态同步</a:t>
                      </a:r>
                    </a:p>
                    <a:p>
                      <a:pPr marL="314325" indent="-283210">
                        <a:lnSpc>
                          <a:spcPct val="100000"/>
                        </a:lnSpc>
                        <a:spcBef>
                          <a:spcPts val="325"/>
                        </a:spcBef>
                        <a:buFont typeface="Wingdings"/>
                        <a:buChar char=""/>
                        <a:tabLst>
                          <a:tab pos="314960" algn="l"/>
                        </a:tabLst>
                      </a:pP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5029" marB="0"/>
                </a:tc>
                <a:tc>
                  <a:txBody>
                    <a:bodyPr/>
                    <a:lstStyle/>
                    <a:p>
                      <a:pPr marL="606425" indent="-283210">
                        <a:lnSpc>
                          <a:spcPct val="100000"/>
                        </a:lnSpc>
                        <a:spcBef>
                          <a:spcPts val="325"/>
                        </a:spcBef>
                        <a:buFont typeface="Wingdings"/>
                        <a:buChar char=""/>
                        <a:tabLst>
                          <a:tab pos="607060" algn="l"/>
                        </a:tabLst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应用管理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5029" marB="0"/>
                </a:tc>
                <a:tc>
                  <a:txBody>
                    <a:bodyPr/>
                    <a:lstStyle/>
                    <a:p>
                      <a:pPr marL="322580" indent="-283210">
                        <a:lnSpc>
                          <a:spcPct val="100000"/>
                        </a:lnSpc>
                        <a:spcBef>
                          <a:spcPts val="325"/>
                        </a:spcBef>
                        <a:buFont typeface="Wingdings"/>
                        <a:buChar char=""/>
                        <a:tabLst>
                          <a:tab pos="323215" algn="l"/>
                        </a:tabLst>
                      </a:pP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5029" marB="0"/>
                </a:tc>
                <a:tc>
                  <a:txBody>
                    <a:bodyPr/>
                    <a:lstStyle/>
                    <a:p>
                      <a:pPr marL="283210" marR="393065" lvl="0" indent="-28321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"/>
                        <a:tabLst>
                          <a:tab pos="283210" algn="l"/>
                        </a:tabLst>
                        <a:defRPr/>
                      </a:pP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每日构建 </a:t>
                      </a:r>
                      <a:endParaRPr lang="en-US" altLang="zh-CN" sz="1400" dirty="0">
                        <a:latin typeface="Microsoft YaHei"/>
                        <a:cs typeface="Microsoft YaHei"/>
                      </a:endParaRPr>
                    </a:p>
                    <a:p>
                      <a:pPr marL="283210" marR="393065" indent="-283210" algn="r">
                        <a:lnSpc>
                          <a:spcPct val="100000"/>
                        </a:lnSpc>
                        <a:spcBef>
                          <a:spcPts val="325"/>
                        </a:spcBef>
                        <a:buFont typeface="Wingdings"/>
                        <a:buChar char=""/>
                        <a:tabLst>
                          <a:tab pos="283210" algn="l"/>
                        </a:tabLst>
                      </a:pP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5029" marB="0"/>
                </a:tc>
                <a:tc>
                  <a:txBody>
                    <a:bodyPr/>
                    <a:lstStyle/>
                    <a:p>
                      <a:pPr marL="606425" indent="-28321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60"/>
                        </a:spcBef>
                        <a:buFont typeface="Wingdings"/>
                        <a:buChar char=""/>
                        <a:tabLst>
                          <a:tab pos="607060" algn="l"/>
                        </a:tabLst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/>
                          <a:ea typeface="+mn-ea"/>
                          <a:cs typeface="Microsoft YaHei"/>
                        </a:rPr>
                        <a:t>发版日</a:t>
                      </a:r>
                      <a:endParaRPr sz="1400" kern="1200" dirty="0">
                        <a:solidFill>
                          <a:schemeClr val="tx1"/>
                        </a:solidFill>
                        <a:latin typeface="Microsoft YaHei"/>
                        <a:ea typeface="+mn-ea"/>
                        <a:cs typeface="Microsoft YaHei"/>
                      </a:endParaRPr>
                    </a:p>
                  </a:txBody>
                  <a:tcPr marL="0" marR="0" marT="25029" marB="0"/>
                </a:tc>
                <a:tc>
                  <a:txBody>
                    <a:bodyPr/>
                    <a:lstStyle/>
                    <a:p>
                      <a:pPr marL="519430" indent="-283210">
                        <a:lnSpc>
                          <a:spcPct val="100000"/>
                        </a:lnSpc>
                        <a:spcBef>
                          <a:spcPts val="325"/>
                        </a:spcBef>
                        <a:buFont typeface="Wingdings"/>
                        <a:buChar char=""/>
                        <a:tabLst>
                          <a:tab pos="520065" algn="l"/>
                        </a:tabLst>
                      </a:pPr>
                      <a:r>
                        <a:rPr lang="en-US" altLang="zh-CN" sz="1400" dirty="0">
                          <a:latin typeface="Microsoft YaHei"/>
                          <a:cs typeface="Microsoft YaHei"/>
                        </a:rPr>
                        <a:t>Sonar</a:t>
                      </a:r>
                      <a:r>
                        <a:rPr lang="zh-CN" altLang="en-US" sz="1400" dirty="0">
                          <a:latin typeface="Microsoft YaHei"/>
                          <a:cs typeface="Microsoft YaHei"/>
                        </a:rPr>
                        <a:t>扫描报告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5029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787">
                <a:tc>
                  <a:txBody>
                    <a:bodyPr/>
                    <a:lstStyle/>
                    <a:p>
                      <a:pPr marL="314325" indent="-283210">
                        <a:lnSpc>
                          <a:spcPct val="100000"/>
                        </a:lnSpc>
                        <a:spcBef>
                          <a:spcPts val="555"/>
                        </a:spcBef>
                        <a:buFont typeface="Wingdings"/>
                        <a:buChar char=""/>
                        <a:tabLst>
                          <a:tab pos="314960" algn="l"/>
                        </a:tabLst>
                      </a:pP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5029" marB="0"/>
                </a:tc>
                <a:tc>
                  <a:txBody>
                    <a:bodyPr/>
                    <a:lstStyle/>
                    <a:p>
                      <a:pPr marL="606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5029" marB="0"/>
                </a:tc>
                <a:tc>
                  <a:txBody>
                    <a:bodyPr/>
                    <a:lstStyle/>
                    <a:p>
                      <a:pPr marL="322580" indent="-283210">
                        <a:lnSpc>
                          <a:spcPct val="100000"/>
                        </a:lnSpc>
                        <a:spcBef>
                          <a:spcPts val="325"/>
                        </a:spcBef>
                        <a:buFont typeface="Wingdings"/>
                        <a:buChar char=""/>
                        <a:tabLst>
                          <a:tab pos="323215" algn="l"/>
                        </a:tabLst>
                      </a:pPr>
                      <a:endParaRPr sz="1400" dirty="0">
                        <a:latin typeface="Microsoft YaHei"/>
                        <a:cs typeface="Microsoft YaHei"/>
                      </a:endParaRPr>
                    </a:p>
                    <a:p>
                      <a:pPr marL="322580" indent="-283210">
                        <a:lnSpc>
                          <a:spcPct val="100000"/>
                        </a:lnSpc>
                        <a:spcBef>
                          <a:spcPts val="555"/>
                        </a:spcBef>
                        <a:buFont typeface="Wingdings"/>
                        <a:buChar char=""/>
                        <a:tabLst>
                          <a:tab pos="323215" algn="l"/>
                        </a:tabLst>
                      </a:pP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5029" marB="0"/>
                </a:tc>
                <a:tc>
                  <a:txBody>
                    <a:bodyPr/>
                    <a:lstStyle/>
                    <a:p>
                      <a:pPr marL="1812925" indent="-283845">
                        <a:lnSpc>
                          <a:spcPct val="100000"/>
                        </a:lnSpc>
                        <a:spcBef>
                          <a:spcPts val="325"/>
                        </a:spcBef>
                        <a:buFont typeface="Wingdings"/>
                        <a:buChar char=""/>
                        <a:tabLst>
                          <a:tab pos="1813560" algn="l"/>
                        </a:tabLst>
                      </a:pP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5029" marB="0"/>
                </a:tc>
                <a:tc>
                  <a:txBody>
                    <a:bodyPr/>
                    <a:lstStyle/>
                    <a:p>
                      <a:pPr marL="606425" indent="-28321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60"/>
                        </a:spcBef>
                        <a:buFont typeface="Wingdings"/>
                        <a:buChar char=""/>
                        <a:tabLst>
                          <a:tab pos="607060" algn="l"/>
                        </a:tabLst>
                      </a:pPr>
                      <a:endParaRPr sz="1400" kern="1200" dirty="0">
                        <a:solidFill>
                          <a:schemeClr val="tx1"/>
                        </a:solidFill>
                        <a:latin typeface="Microsoft YaHei"/>
                        <a:ea typeface="+mn-ea"/>
                        <a:cs typeface="Microsoft YaHei"/>
                      </a:endParaRPr>
                    </a:p>
                  </a:txBody>
                  <a:tcPr marL="0" marR="0" marT="25029" marB="0"/>
                </a:tc>
                <a:tc>
                  <a:txBody>
                    <a:bodyPr/>
                    <a:lstStyle/>
                    <a:p>
                      <a:pPr marL="519430" indent="-283210">
                        <a:lnSpc>
                          <a:spcPct val="100000"/>
                        </a:lnSpc>
                        <a:spcBef>
                          <a:spcPts val="555"/>
                        </a:spcBef>
                        <a:buFont typeface="Wingdings"/>
                        <a:buChar char=""/>
                        <a:tabLst>
                          <a:tab pos="520065" algn="l"/>
                        </a:tabLst>
                      </a:pP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502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6425" indent="-283210">
                        <a:lnSpc>
                          <a:spcPct val="100000"/>
                        </a:lnSpc>
                        <a:spcBef>
                          <a:spcPts val="315"/>
                        </a:spcBef>
                        <a:buFont typeface="Wingdings"/>
                        <a:buChar char=""/>
                        <a:tabLst>
                          <a:tab pos="607060" algn="l"/>
                        </a:tabLst>
                      </a:pP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2425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bject 17">
            <a:extLst>
              <a:ext uri="{FF2B5EF4-FFF2-40B4-BE49-F238E27FC236}">
                <a16:creationId xmlns:a16="http://schemas.microsoft.com/office/drawing/2014/main" id="{5EA08838-88EF-4241-B4D9-2411254DD58C}"/>
              </a:ext>
            </a:extLst>
          </p:cNvPr>
          <p:cNvSpPr/>
          <p:nvPr/>
        </p:nvSpPr>
        <p:spPr>
          <a:xfrm>
            <a:off x="1463476" y="2485865"/>
            <a:ext cx="45823" cy="1007714"/>
          </a:xfrm>
          <a:custGeom>
            <a:avLst/>
            <a:gdLst/>
            <a:ahLst/>
            <a:cxnLst/>
            <a:rect l="l" t="t" r="r" b="b"/>
            <a:pathLst>
              <a:path w="75564" h="1661795">
                <a:moveTo>
                  <a:pt x="25129" y="1586376"/>
                </a:moveTo>
                <a:lnTo>
                  <a:pt x="0" y="1586414"/>
                </a:lnTo>
                <a:lnTo>
                  <a:pt x="37809" y="1661748"/>
                </a:lnTo>
                <a:lnTo>
                  <a:pt x="69094" y="1598941"/>
                </a:lnTo>
                <a:lnTo>
                  <a:pt x="25148" y="1598941"/>
                </a:lnTo>
                <a:lnTo>
                  <a:pt x="25129" y="1586376"/>
                </a:lnTo>
                <a:close/>
              </a:path>
              <a:path w="75564" h="1661795">
                <a:moveTo>
                  <a:pt x="75390" y="1586301"/>
                </a:moveTo>
                <a:lnTo>
                  <a:pt x="25129" y="1586376"/>
                </a:lnTo>
                <a:lnTo>
                  <a:pt x="25148" y="1598941"/>
                </a:lnTo>
                <a:lnTo>
                  <a:pt x="50279" y="1598904"/>
                </a:lnTo>
                <a:lnTo>
                  <a:pt x="50260" y="1586339"/>
                </a:lnTo>
                <a:lnTo>
                  <a:pt x="75371" y="1586339"/>
                </a:lnTo>
                <a:close/>
              </a:path>
              <a:path w="75564" h="1661795">
                <a:moveTo>
                  <a:pt x="75371" y="1586339"/>
                </a:moveTo>
                <a:lnTo>
                  <a:pt x="50260" y="1586339"/>
                </a:lnTo>
                <a:lnTo>
                  <a:pt x="50279" y="1598904"/>
                </a:lnTo>
                <a:lnTo>
                  <a:pt x="25148" y="1598941"/>
                </a:lnTo>
                <a:lnTo>
                  <a:pt x="69094" y="1598941"/>
                </a:lnTo>
                <a:lnTo>
                  <a:pt x="75371" y="1586339"/>
                </a:lnTo>
                <a:close/>
              </a:path>
              <a:path w="75564" h="1661795">
                <a:moveTo>
                  <a:pt x="47861" y="0"/>
                </a:moveTo>
                <a:lnTo>
                  <a:pt x="22731" y="37"/>
                </a:lnTo>
                <a:lnTo>
                  <a:pt x="25129" y="1586376"/>
                </a:lnTo>
                <a:lnTo>
                  <a:pt x="50260" y="1586339"/>
                </a:lnTo>
                <a:lnTo>
                  <a:pt x="47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0101A22-AAC2-C941-AF4B-B297BBE84F60}"/>
              </a:ext>
            </a:extLst>
          </p:cNvPr>
          <p:cNvSpPr/>
          <p:nvPr/>
        </p:nvSpPr>
        <p:spPr>
          <a:xfrm>
            <a:off x="2967309" y="2473169"/>
            <a:ext cx="45823" cy="1020421"/>
          </a:xfrm>
          <a:custGeom>
            <a:avLst/>
            <a:gdLst/>
            <a:ahLst/>
            <a:cxnLst/>
            <a:rect l="l" t="t" r="r" b="b"/>
            <a:pathLst>
              <a:path w="75564" h="1682750">
                <a:moveTo>
                  <a:pt x="25129" y="1607260"/>
                </a:moveTo>
                <a:lnTo>
                  <a:pt x="0" y="1607448"/>
                </a:lnTo>
                <a:lnTo>
                  <a:pt x="38256" y="1682554"/>
                </a:lnTo>
                <a:lnTo>
                  <a:pt x="69039" y="1619822"/>
                </a:lnTo>
                <a:lnTo>
                  <a:pt x="25223" y="1619822"/>
                </a:lnTo>
                <a:lnTo>
                  <a:pt x="25129" y="1607260"/>
                </a:lnTo>
                <a:close/>
              </a:path>
              <a:path w="75564" h="1682750">
                <a:moveTo>
                  <a:pt x="50258" y="1607073"/>
                </a:moveTo>
                <a:lnTo>
                  <a:pt x="25129" y="1607260"/>
                </a:lnTo>
                <a:lnTo>
                  <a:pt x="25223" y="1619822"/>
                </a:lnTo>
                <a:lnTo>
                  <a:pt x="50351" y="1619635"/>
                </a:lnTo>
                <a:lnTo>
                  <a:pt x="50258" y="1607073"/>
                </a:lnTo>
                <a:close/>
              </a:path>
              <a:path w="75564" h="1682750">
                <a:moveTo>
                  <a:pt x="75387" y="1606885"/>
                </a:moveTo>
                <a:lnTo>
                  <a:pt x="50258" y="1607073"/>
                </a:lnTo>
                <a:lnTo>
                  <a:pt x="50351" y="1619635"/>
                </a:lnTo>
                <a:lnTo>
                  <a:pt x="25223" y="1619822"/>
                </a:lnTo>
                <a:lnTo>
                  <a:pt x="69039" y="1619822"/>
                </a:lnTo>
                <a:lnTo>
                  <a:pt x="75387" y="1606885"/>
                </a:lnTo>
                <a:close/>
              </a:path>
              <a:path w="75564" h="1682750">
                <a:moveTo>
                  <a:pt x="38256" y="0"/>
                </a:moveTo>
                <a:lnTo>
                  <a:pt x="13126" y="187"/>
                </a:lnTo>
                <a:lnTo>
                  <a:pt x="25129" y="1607260"/>
                </a:lnTo>
                <a:lnTo>
                  <a:pt x="50258" y="1607073"/>
                </a:lnTo>
                <a:lnTo>
                  <a:pt x="38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C36FC2B-513F-E347-9F12-40120B37A6AB}"/>
              </a:ext>
            </a:extLst>
          </p:cNvPr>
          <p:cNvSpPr/>
          <p:nvPr/>
        </p:nvSpPr>
        <p:spPr>
          <a:xfrm>
            <a:off x="4527244" y="2463200"/>
            <a:ext cx="45823" cy="1030433"/>
          </a:xfrm>
          <a:custGeom>
            <a:avLst/>
            <a:gdLst/>
            <a:ahLst/>
            <a:cxnLst/>
            <a:rect l="l" t="t" r="r" b="b"/>
            <a:pathLst>
              <a:path w="75565" h="1699260">
                <a:moveTo>
                  <a:pt x="25130" y="1623527"/>
                </a:moveTo>
                <a:lnTo>
                  <a:pt x="0" y="1623648"/>
                </a:lnTo>
                <a:lnTo>
                  <a:pt x="38057" y="1698856"/>
                </a:lnTo>
                <a:lnTo>
                  <a:pt x="69062" y="1636094"/>
                </a:lnTo>
                <a:lnTo>
                  <a:pt x="25190" y="1636094"/>
                </a:lnTo>
                <a:lnTo>
                  <a:pt x="25130" y="1623527"/>
                </a:lnTo>
                <a:close/>
              </a:path>
              <a:path w="75565" h="1699260">
                <a:moveTo>
                  <a:pt x="50260" y="1623407"/>
                </a:moveTo>
                <a:lnTo>
                  <a:pt x="25130" y="1623527"/>
                </a:lnTo>
                <a:lnTo>
                  <a:pt x="25190" y="1636094"/>
                </a:lnTo>
                <a:lnTo>
                  <a:pt x="50320" y="1635973"/>
                </a:lnTo>
                <a:lnTo>
                  <a:pt x="50260" y="1623407"/>
                </a:lnTo>
                <a:close/>
              </a:path>
              <a:path w="75565" h="1699260">
                <a:moveTo>
                  <a:pt x="75389" y="1623286"/>
                </a:moveTo>
                <a:lnTo>
                  <a:pt x="50260" y="1623407"/>
                </a:lnTo>
                <a:lnTo>
                  <a:pt x="50320" y="1635973"/>
                </a:lnTo>
                <a:lnTo>
                  <a:pt x="25190" y="1636094"/>
                </a:lnTo>
                <a:lnTo>
                  <a:pt x="69062" y="1636094"/>
                </a:lnTo>
                <a:lnTo>
                  <a:pt x="75389" y="1623286"/>
                </a:lnTo>
                <a:close/>
              </a:path>
              <a:path w="75565" h="1699260">
                <a:moveTo>
                  <a:pt x="42454" y="0"/>
                </a:moveTo>
                <a:lnTo>
                  <a:pt x="17324" y="120"/>
                </a:lnTo>
                <a:lnTo>
                  <a:pt x="25130" y="1623527"/>
                </a:lnTo>
                <a:lnTo>
                  <a:pt x="50260" y="1623407"/>
                </a:lnTo>
                <a:lnTo>
                  <a:pt x="424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A17F56B4-6EC6-5847-A325-8E08863F04AB}"/>
              </a:ext>
            </a:extLst>
          </p:cNvPr>
          <p:cNvSpPr/>
          <p:nvPr/>
        </p:nvSpPr>
        <p:spPr>
          <a:xfrm>
            <a:off x="6993514" y="2463236"/>
            <a:ext cx="45823" cy="941483"/>
          </a:xfrm>
          <a:custGeom>
            <a:avLst/>
            <a:gdLst/>
            <a:ahLst/>
            <a:cxnLst/>
            <a:rect l="l" t="t" r="r" b="b"/>
            <a:pathLst>
              <a:path w="75565" h="1552575">
                <a:moveTo>
                  <a:pt x="25130" y="1476948"/>
                </a:moveTo>
                <a:lnTo>
                  <a:pt x="0" y="1476948"/>
                </a:lnTo>
                <a:lnTo>
                  <a:pt x="37695" y="1552339"/>
                </a:lnTo>
                <a:lnTo>
                  <a:pt x="69107" y="1489513"/>
                </a:lnTo>
                <a:lnTo>
                  <a:pt x="25130" y="1489513"/>
                </a:lnTo>
                <a:lnTo>
                  <a:pt x="25130" y="1476948"/>
                </a:lnTo>
                <a:close/>
              </a:path>
              <a:path w="75565" h="1552575">
                <a:moveTo>
                  <a:pt x="50258" y="0"/>
                </a:moveTo>
                <a:lnTo>
                  <a:pt x="25128" y="0"/>
                </a:lnTo>
                <a:lnTo>
                  <a:pt x="25130" y="1489513"/>
                </a:lnTo>
                <a:lnTo>
                  <a:pt x="50260" y="1489513"/>
                </a:lnTo>
                <a:lnTo>
                  <a:pt x="50258" y="0"/>
                </a:lnTo>
                <a:close/>
              </a:path>
              <a:path w="75565" h="1552575">
                <a:moveTo>
                  <a:pt x="75390" y="1476948"/>
                </a:moveTo>
                <a:lnTo>
                  <a:pt x="50260" y="1476948"/>
                </a:lnTo>
                <a:lnTo>
                  <a:pt x="50260" y="1489513"/>
                </a:lnTo>
                <a:lnTo>
                  <a:pt x="69107" y="1489513"/>
                </a:lnTo>
                <a:lnTo>
                  <a:pt x="75390" y="1476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9B38CA83-E4B8-044F-9844-571624C083E5}"/>
              </a:ext>
            </a:extLst>
          </p:cNvPr>
          <p:cNvSpPr/>
          <p:nvPr/>
        </p:nvSpPr>
        <p:spPr>
          <a:xfrm>
            <a:off x="8468838" y="2469086"/>
            <a:ext cx="62380" cy="1024657"/>
          </a:xfrm>
          <a:custGeom>
            <a:avLst/>
            <a:gdLst/>
            <a:ahLst/>
            <a:cxnLst/>
            <a:rect l="l" t="t" r="r" b="b"/>
            <a:pathLst>
              <a:path w="102869" h="1689735">
                <a:moveTo>
                  <a:pt x="52228" y="1614205"/>
                </a:moveTo>
                <a:lnTo>
                  <a:pt x="27102" y="1615018"/>
                </a:lnTo>
                <a:lnTo>
                  <a:pt x="67223" y="1689150"/>
                </a:lnTo>
                <a:lnTo>
                  <a:pt x="95929" y="1626763"/>
                </a:lnTo>
                <a:lnTo>
                  <a:pt x="52635" y="1626763"/>
                </a:lnTo>
                <a:lnTo>
                  <a:pt x="52228" y="1614205"/>
                </a:lnTo>
                <a:close/>
              </a:path>
              <a:path w="102869" h="1689735">
                <a:moveTo>
                  <a:pt x="77346" y="1613392"/>
                </a:moveTo>
                <a:lnTo>
                  <a:pt x="52228" y="1614205"/>
                </a:lnTo>
                <a:lnTo>
                  <a:pt x="52635" y="1626763"/>
                </a:lnTo>
                <a:lnTo>
                  <a:pt x="77752" y="1625950"/>
                </a:lnTo>
                <a:lnTo>
                  <a:pt x="77346" y="1613392"/>
                </a:lnTo>
                <a:close/>
              </a:path>
              <a:path w="102869" h="1689735">
                <a:moveTo>
                  <a:pt x="102455" y="1612579"/>
                </a:moveTo>
                <a:lnTo>
                  <a:pt x="77346" y="1613392"/>
                </a:lnTo>
                <a:lnTo>
                  <a:pt x="77752" y="1625950"/>
                </a:lnTo>
                <a:lnTo>
                  <a:pt x="52635" y="1626763"/>
                </a:lnTo>
                <a:lnTo>
                  <a:pt x="95929" y="1626763"/>
                </a:lnTo>
                <a:lnTo>
                  <a:pt x="102455" y="1612579"/>
                </a:lnTo>
                <a:close/>
              </a:path>
              <a:path w="102869" h="1689735">
                <a:moveTo>
                  <a:pt x="25117" y="0"/>
                </a:moveTo>
                <a:lnTo>
                  <a:pt x="0" y="812"/>
                </a:lnTo>
                <a:lnTo>
                  <a:pt x="52228" y="1614205"/>
                </a:lnTo>
                <a:lnTo>
                  <a:pt x="77346" y="1613392"/>
                </a:lnTo>
                <a:lnTo>
                  <a:pt x="25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D3DDCFB3-4EA6-3B4B-BAA9-0F73BC3AA441}"/>
              </a:ext>
            </a:extLst>
          </p:cNvPr>
          <p:cNvSpPr/>
          <p:nvPr/>
        </p:nvSpPr>
        <p:spPr>
          <a:xfrm>
            <a:off x="10140740" y="2453157"/>
            <a:ext cx="45823" cy="1040444"/>
          </a:xfrm>
          <a:custGeom>
            <a:avLst/>
            <a:gdLst/>
            <a:ahLst/>
            <a:cxnLst/>
            <a:rect l="l" t="t" r="r" b="b"/>
            <a:pathLst>
              <a:path w="75565" h="1715770">
                <a:moveTo>
                  <a:pt x="25138" y="1640118"/>
                </a:moveTo>
                <a:lnTo>
                  <a:pt x="0" y="1640378"/>
                </a:lnTo>
                <a:lnTo>
                  <a:pt x="38474" y="1715374"/>
                </a:lnTo>
                <a:lnTo>
                  <a:pt x="69016" y="1652682"/>
                </a:lnTo>
                <a:lnTo>
                  <a:pt x="25268" y="1652682"/>
                </a:lnTo>
                <a:lnTo>
                  <a:pt x="25138" y="1640118"/>
                </a:lnTo>
                <a:close/>
              </a:path>
              <a:path w="75565" h="1715770">
                <a:moveTo>
                  <a:pt x="50268" y="1639858"/>
                </a:moveTo>
                <a:lnTo>
                  <a:pt x="25138" y="1640118"/>
                </a:lnTo>
                <a:lnTo>
                  <a:pt x="25268" y="1652682"/>
                </a:lnTo>
                <a:lnTo>
                  <a:pt x="50398" y="1652422"/>
                </a:lnTo>
                <a:lnTo>
                  <a:pt x="50268" y="1639858"/>
                </a:lnTo>
                <a:close/>
              </a:path>
              <a:path w="75565" h="1715770">
                <a:moveTo>
                  <a:pt x="75390" y="1639598"/>
                </a:moveTo>
                <a:lnTo>
                  <a:pt x="50268" y="1639858"/>
                </a:lnTo>
                <a:lnTo>
                  <a:pt x="50398" y="1652422"/>
                </a:lnTo>
                <a:lnTo>
                  <a:pt x="25268" y="1652682"/>
                </a:lnTo>
                <a:lnTo>
                  <a:pt x="69016" y="1652682"/>
                </a:lnTo>
                <a:lnTo>
                  <a:pt x="75390" y="1639598"/>
                </a:lnTo>
                <a:close/>
              </a:path>
              <a:path w="75565" h="1715770">
                <a:moveTo>
                  <a:pt x="33297" y="0"/>
                </a:moveTo>
                <a:lnTo>
                  <a:pt x="8179" y="260"/>
                </a:lnTo>
                <a:lnTo>
                  <a:pt x="25138" y="1640118"/>
                </a:lnTo>
                <a:lnTo>
                  <a:pt x="50268" y="1639858"/>
                </a:lnTo>
                <a:lnTo>
                  <a:pt x="33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6">
            <a:extLst>
              <a:ext uri="{FF2B5EF4-FFF2-40B4-BE49-F238E27FC236}">
                <a16:creationId xmlns:a16="http://schemas.microsoft.com/office/drawing/2014/main" id="{2B561405-DB9E-2E46-91EB-FC8591EF70CA}"/>
              </a:ext>
            </a:extLst>
          </p:cNvPr>
          <p:cNvGrpSpPr/>
          <p:nvPr/>
        </p:nvGrpSpPr>
        <p:grpSpPr>
          <a:xfrm>
            <a:off x="5468156" y="2113944"/>
            <a:ext cx="534084" cy="4742070"/>
            <a:chOff x="9016689" y="3486050"/>
            <a:chExt cx="880744" cy="7820025"/>
          </a:xfrm>
        </p:grpSpPr>
        <p:pic>
          <p:nvPicPr>
            <p:cNvPr id="28" name="object 7">
              <a:extLst>
                <a:ext uri="{FF2B5EF4-FFF2-40B4-BE49-F238E27FC236}">
                  <a16:creationId xmlns:a16="http://schemas.microsoft.com/office/drawing/2014/main" id="{F07CDCED-5CA5-1041-B7CE-8A81D107664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6689" y="8078832"/>
              <a:ext cx="880559" cy="3226708"/>
            </a:xfrm>
            <a:prstGeom prst="rect">
              <a:avLst/>
            </a:prstGeom>
          </p:spPr>
        </p:pic>
        <p:pic>
          <p:nvPicPr>
            <p:cNvPr id="29" name="object 8">
              <a:extLst>
                <a:ext uri="{FF2B5EF4-FFF2-40B4-BE49-F238E27FC236}">
                  <a16:creationId xmlns:a16="http://schemas.microsoft.com/office/drawing/2014/main" id="{64B666DF-06D4-D44B-B6AB-C95A4C2D1DE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2720" y="3486050"/>
              <a:ext cx="868497" cy="4776734"/>
            </a:xfrm>
            <a:prstGeom prst="rect">
              <a:avLst/>
            </a:prstGeom>
          </p:spPr>
        </p:pic>
        <p:sp>
          <p:nvSpPr>
            <p:cNvPr id="30" name="object 9">
              <a:extLst>
                <a:ext uri="{FF2B5EF4-FFF2-40B4-BE49-F238E27FC236}">
                  <a16:creationId xmlns:a16="http://schemas.microsoft.com/office/drawing/2014/main" id="{666F462F-450F-DA45-8ED9-584911E3B335}"/>
                </a:ext>
              </a:extLst>
            </p:cNvPr>
            <p:cNvSpPr/>
            <p:nvPr/>
          </p:nvSpPr>
          <p:spPr>
            <a:xfrm>
              <a:off x="9075533" y="3509889"/>
              <a:ext cx="763270" cy="4663440"/>
            </a:xfrm>
            <a:custGeom>
              <a:avLst/>
              <a:gdLst/>
              <a:ahLst/>
              <a:cxnLst/>
              <a:rect l="l" t="t" r="r" b="b"/>
              <a:pathLst>
                <a:path w="763270" h="4663440">
                  <a:moveTo>
                    <a:pt x="763002" y="0"/>
                  </a:moveTo>
                  <a:lnTo>
                    <a:pt x="697848" y="5769"/>
                  </a:lnTo>
                  <a:lnTo>
                    <a:pt x="651264" y="7297"/>
                  </a:lnTo>
                  <a:lnTo>
                    <a:pt x="594803" y="8557"/>
                  </a:lnTo>
                  <a:lnTo>
                    <a:pt x="530000" y="9508"/>
                  </a:lnTo>
                  <a:lnTo>
                    <a:pt x="458389" y="10110"/>
                  </a:lnTo>
                  <a:lnTo>
                    <a:pt x="381504" y="10319"/>
                  </a:lnTo>
                  <a:lnTo>
                    <a:pt x="304618" y="10110"/>
                  </a:lnTo>
                  <a:lnTo>
                    <a:pt x="233007" y="9508"/>
                  </a:lnTo>
                  <a:lnTo>
                    <a:pt x="168204" y="8557"/>
                  </a:lnTo>
                  <a:lnTo>
                    <a:pt x="111743" y="7297"/>
                  </a:lnTo>
                  <a:lnTo>
                    <a:pt x="65159" y="5769"/>
                  </a:lnTo>
                  <a:lnTo>
                    <a:pt x="7755" y="2079"/>
                  </a:lnTo>
                  <a:lnTo>
                    <a:pt x="5" y="0"/>
                  </a:lnTo>
                  <a:lnTo>
                    <a:pt x="0" y="4653005"/>
                  </a:lnTo>
                  <a:lnTo>
                    <a:pt x="65154" y="4658775"/>
                  </a:lnTo>
                  <a:lnTo>
                    <a:pt x="111738" y="4660303"/>
                  </a:lnTo>
                  <a:lnTo>
                    <a:pt x="168199" y="4661563"/>
                  </a:lnTo>
                  <a:lnTo>
                    <a:pt x="233002" y="4662514"/>
                  </a:lnTo>
                  <a:lnTo>
                    <a:pt x="304613" y="4663115"/>
                  </a:lnTo>
                  <a:lnTo>
                    <a:pt x="381499" y="4663325"/>
                  </a:lnTo>
                  <a:lnTo>
                    <a:pt x="458384" y="4663115"/>
                  </a:lnTo>
                  <a:lnTo>
                    <a:pt x="529995" y="4662514"/>
                  </a:lnTo>
                  <a:lnTo>
                    <a:pt x="594798" y="4661563"/>
                  </a:lnTo>
                  <a:lnTo>
                    <a:pt x="651259" y="4660303"/>
                  </a:lnTo>
                  <a:lnTo>
                    <a:pt x="697843" y="4658775"/>
                  </a:lnTo>
                  <a:lnTo>
                    <a:pt x="755246" y="4655085"/>
                  </a:lnTo>
                  <a:lnTo>
                    <a:pt x="762997" y="4653005"/>
                  </a:lnTo>
                  <a:lnTo>
                    <a:pt x="763002" y="0"/>
                  </a:lnTo>
                  <a:close/>
                </a:path>
              </a:pathLst>
            </a:custGeom>
            <a:solidFill>
              <a:srgbClr val="3F6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066CFF7-2EFD-E74C-BFD2-038D4DC1A1B9}"/>
              </a:ext>
            </a:extLst>
          </p:cNvPr>
          <p:cNvSpPr/>
          <p:nvPr/>
        </p:nvSpPr>
        <p:spPr>
          <a:xfrm>
            <a:off x="809307" y="6240255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http://ares.51xf.cn/hy-qa-platform/projectDashboard</a:t>
            </a:r>
          </a:p>
        </p:txBody>
      </p:sp>
    </p:spTree>
    <p:extLst>
      <p:ext uri="{BB962C8B-B14F-4D97-AF65-F5344CB8AC3E}">
        <p14:creationId xmlns:p14="http://schemas.microsoft.com/office/powerpoint/2010/main" val="3087876156"/>
      </p:ext>
    </p:extLst>
  </p:cSld>
  <p:clrMapOvr>
    <a:masterClrMapping/>
  </p:clrMapOvr>
  <p:transition advClick="0" advTm="5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76872"/>
            <a:ext cx="3264363" cy="2688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7269" y="2574582"/>
            <a:ext cx="211147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99724" y="3190133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如何做质量度量</a:t>
            </a:r>
          </a:p>
        </p:txBody>
      </p:sp>
      <p:sp>
        <p:nvSpPr>
          <p:cNvPr id="29" name="矩形 28"/>
          <p:cNvSpPr/>
          <p:nvPr/>
        </p:nvSpPr>
        <p:spPr>
          <a:xfrm>
            <a:off x="8975543" y="2276871"/>
            <a:ext cx="3264363" cy="2688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0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147913" y="186443"/>
            <a:ext cx="3365267" cy="37633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55"/>
              </a:spcBef>
            </a:pPr>
            <a:r>
              <a:rPr lang="zh-CN" altLang="en-US" sz="2400" b="0" spc="15" dirty="0"/>
              <a:t>为什么需要度量</a:t>
            </a:r>
            <a:endParaRPr sz="2400" b="0" spc="15" dirty="0"/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12504377" y="10567199"/>
            <a:ext cx="10058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2550" b="0" i="0" kern="1200">
                <a:solidFill>
                  <a:schemeClr val="bg1"/>
                </a:solidFill>
                <a:latin typeface="Microsoft YaHei"/>
                <a:ea typeface="+mn-ea"/>
                <a:cs typeface="Microsoft YaHe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01">
              <a:spcBef>
                <a:spcPts val="164"/>
              </a:spcBef>
            </a:pPr>
            <a:r>
              <a:rPr lang="zh-CN" altLang="en-US" spc="20"/>
              <a:t>厂商：</a:t>
            </a:r>
            <a:endParaRPr spc="12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B7F52F00-98B7-E442-9D68-56FA40D9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53" y="1476041"/>
            <a:ext cx="7262037" cy="4057436"/>
          </a:xfrm>
          <a:prstGeom prst="rect">
            <a:avLst/>
          </a:prstGeom>
        </p:spPr>
      </p:pic>
    </p:spTree>
  </p:cSld>
  <p:clrMapOvr>
    <a:masterClrMapping/>
  </p:clrMapOvr>
  <p:transition advClick="0" advTm="5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D05A-9A54-CD4F-AB57-8BED5F27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29" y="89452"/>
            <a:ext cx="10131425" cy="755374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收集研发流程闭环的数据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3DF811-3C4A-1D4C-968E-370F58FC9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69" y="3550294"/>
            <a:ext cx="11171583" cy="191493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开发闭环：</a:t>
            </a:r>
            <a:r>
              <a:rPr lang="zh-CN" altLang="en-US" sz="1400" dirty="0"/>
              <a:t>代码冲突；</a:t>
            </a:r>
            <a:r>
              <a:rPr lang="en" altLang="zh-CN" sz="1400" dirty="0" err="1"/>
              <a:t>CodeStyle</a:t>
            </a:r>
            <a:r>
              <a:rPr lang="zh-CN" altLang="en-US" sz="1400" dirty="0"/>
              <a:t>、</a:t>
            </a:r>
            <a:r>
              <a:rPr lang="en-US" altLang="zh-CN" sz="1400" dirty="0"/>
              <a:t>PMD</a:t>
            </a:r>
            <a:r>
              <a:rPr lang="zh-CN" altLang="en" sz="1400" dirty="0"/>
              <a:t>扫描；</a:t>
            </a:r>
            <a:r>
              <a:rPr lang="zh-CN" altLang="en-US" sz="1400" dirty="0"/>
              <a:t>代码漏洞；</a:t>
            </a:r>
            <a:r>
              <a:rPr lang="en" altLang="zh-CN" sz="1400" dirty="0" err="1"/>
              <a:t>CodeReivew</a:t>
            </a:r>
            <a:r>
              <a:rPr lang="en" altLang="zh-CN" sz="1400" dirty="0"/>
              <a:t> </a:t>
            </a:r>
            <a:r>
              <a:rPr lang="zh-CN" altLang="en-US" sz="1400" dirty="0"/>
              <a:t>的反馈；单元测试的结果，覆盖率；应用自测的结果，覆盖率；</a:t>
            </a:r>
            <a:r>
              <a:rPr lang="en-US" altLang="zh-CN" sz="1400" dirty="0"/>
              <a:t>DevOps</a:t>
            </a:r>
            <a:r>
              <a:rPr lang="zh-CN" altLang="en-US" sz="1400" dirty="0"/>
              <a:t>流水线执行结果；流水线执行耗时；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迭代闭环：</a:t>
            </a:r>
            <a:r>
              <a:rPr lang="zh-CN" altLang="en-US" sz="1400" dirty="0"/>
              <a:t>分支的集成进展；冒烟测试结果；系统测试结论；非功能性测试结论；测试中发现的 </a:t>
            </a:r>
            <a:r>
              <a:rPr lang="en" altLang="zh-CN" sz="1400" dirty="0"/>
              <a:t>BUG </a:t>
            </a:r>
            <a:r>
              <a:rPr lang="zh-CN" altLang="en-US" sz="1400" dirty="0"/>
              <a:t>以及修复进展；团队的迭代速率；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项目闭环：资源投入人日；资源效率；</a:t>
            </a:r>
            <a:r>
              <a:rPr lang="zh-CN" altLang="en-US" sz="1400" dirty="0"/>
              <a:t>线下 </a:t>
            </a:r>
            <a:r>
              <a:rPr lang="en" altLang="zh-CN" sz="1400" dirty="0"/>
              <a:t>BUG </a:t>
            </a:r>
            <a:r>
              <a:rPr lang="zh-CN" altLang="en-US" sz="1400" dirty="0"/>
              <a:t>的修复进展；系统测试结论；非功能性测试结论；项目是否按期交付；线上服务的稳定性；上线后的业务效果；上线后用户的反馈；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产品闭环：</a:t>
            </a:r>
            <a:r>
              <a:rPr lang="zh-CN" altLang="en-US" sz="1400" dirty="0"/>
              <a:t>阶段性业务效果；产品下阶段的规划；技术下阶段的规划；</a:t>
            </a:r>
            <a:endParaRPr kumimoji="1" lang="en-US" altLang="zh-CN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13314-EE6F-5D4B-A711-25FAFA34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89" y="844826"/>
            <a:ext cx="6636302" cy="2169278"/>
          </a:xfrm>
          <a:prstGeom prst="rect">
            <a:avLst/>
          </a:prstGeom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ABF7E841-7D52-304F-93D2-307D0AC1ED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325978"/>
              </p:ext>
            </p:extLst>
          </p:nvPr>
        </p:nvGraphicFramePr>
        <p:xfrm>
          <a:off x="496957" y="5703712"/>
          <a:ext cx="10624931" cy="65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23F497FE-4270-6F4E-8950-EAFB0FC804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0110220"/>
              </p:ext>
            </p:extLst>
          </p:nvPr>
        </p:nvGraphicFramePr>
        <p:xfrm>
          <a:off x="8083551" y="913802"/>
          <a:ext cx="3694667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7C5B62F-A854-0A44-869F-A24B1E459B92}"/>
              </a:ext>
            </a:extLst>
          </p:cNvPr>
          <p:cNvSpPr txBox="1"/>
          <p:nvPr/>
        </p:nvSpPr>
        <p:spPr>
          <a:xfrm>
            <a:off x="7982468" y="1013254"/>
            <a:ext cx="3583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为什么要数据？</a:t>
            </a:r>
          </a:p>
        </p:txBody>
      </p:sp>
    </p:spTree>
    <p:extLst>
      <p:ext uri="{BB962C8B-B14F-4D97-AF65-F5344CB8AC3E}">
        <p14:creationId xmlns:p14="http://schemas.microsoft.com/office/powerpoint/2010/main" val="1688925336"/>
      </p:ext>
    </p:extLst>
  </p:cSld>
  <p:clrMapOvr>
    <a:masterClrMapping/>
  </p:clrMapOvr>
  <p:transition advClick="0" advTm="5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7AE78-1113-0644-836F-096A6E64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47" y="210394"/>
            <a:ext cx="10131425" cy="636573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业界研发效能度量案例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百度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4412C3-8A2D-7540-9350-2519C8A8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8" y="1683932"/>
            <a:ext cx="6315871" cy="35553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ACCF94-9748-2D41-8E07-7EF911BB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78" y="1577057"/>
            <a:ext cx="5978467" cy="36622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243B7C-A5A3-8A4C-9E12-60EC0C31F7D9}"/>
              </a:ext>
            </a:extLst>
          </p:cNvPr>
          <p:cNvSpPr txBox="1"/>
          <p:nvPr/>
        </p:nvSpPr>
        <p:spPr>
          <a:xfrm>
            <a:off x="4685288" y="5494492"/>
            <a:ext cx="270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来源</a:t>
            </a:r>
            <a:r>
              <a:rPr kumimoji="1" lang="en-US" altLang="zh-CN" dirty="0"/>
              <a:t>:</a:t>
            </a:r>
            <a:r>
              <a:rPr kumimoji="1" lang="zh-CN" altLang="en-US" dirty="0"/>
              <a:t> 百度工程能力地图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5FE537-D230-A54A-8D7A-D46FDABF4244}"/>
              </a:ext>
            </a:extLst>
          </p:cNvPr>
          <p:cNvSpPr txBox="1"/>
          <p:nvPr/>
        </p:nvSpPr>
        <p:spPr>
          <a:xfrm>
            <a:off x="1297171" y="6278274"/>
            <a:ext cx="916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工程能力总分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协作开发能力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质量保证能力 </a:t>
            </a:r>
            <a:r>
              <a:rPr kumimoji="1" lang="en-US" altLang="zh-CN" dirty="0"/>
              <a:t>+</a:t>
            </a:r>
            <a:r>
              <a:rPr kumimoji="1" lang="zh-CN" altLang="en-US" dirty="0"/>
              <a:t> 部署变更能力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流水线自动化能力 </a:t>
            </a:r>
          </a:p>
        </p:txBody>
      </p:sp>
    </p:spTree>
    <p:extLst>
      <p:ext uri="{BB962C8B-B14F-4D97-AF65-F5344CB8AC3E}">
        <p14:creationId xmlns:p14="http://schemas.microsoft.com/office/powerpoint/2010/main" val="3808823423"/>
      </p:ext>
    </p:extLst>
  </p:cSld>
  <p:clrMapOvr>
    <a:masterClrMapping/>
  </p:clrMapOvr>
  <p:transition advClick="0" advTm="5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32985" y="111162"/>
            <a:ext cx="2575697" cy="45097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r>
              <a:rPr sz="2880" b="0" dirty="0">
                <a:solidFill>
                  <a:srgbClr val="FFFFFF"/>
                </a:solidFill>
                <a:latin typeface="Microsoft YaHei Light"/>
                <a:cs typeface="Microsoft YaHei Light"/>
              </a:rPr>
              <a:t>平台功能概括图</a:t>
            </a:r>
            <a:endParaRPr sz="2880">
              <a:latin typeface="Microsoft YaHei Light"/>
              <a:cs typeface="Microsoft YaHei Ligh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4911892" y="10567199"/>
            <a:ext cx="6788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2550" b="0" i="0" kern="1200">
                <a:solidFill>
                  <a:schemeClr val="bg1"/>
                </a:solidFill>
                <a:latin typeface="Microsoft YaHei"/>
                <a:ea typeface="+mn-ea"/>
                <a:cs typeface="Microsoft YaHe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01">
              <a:spcBef>
                <a:spcPts val="164"/>
              </a:spcBef>
            </a:pPr>
            <a:r>
              <a:rPr lang="zh-CN" altLang="en-US" spc="20"/>
              <a:t>厂商</a:t>
            </a:r>
            <a:endParaRPr spc="12" dirty="0"/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89309509-7263-5D4E-AF81-68C4FB346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7475"/>
            <a:ext cx="591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流程一体化的度量体系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662C766D-2E7A-464F-A795-05B22A52323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388" y="744279"/>
            <a:ext cx="11707198" cy="6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87862"/>
      </p:ext>
    </p:extLst>
  </p:cSld>
  <p:clrMapOvr>
    <a:masterClrMapping/>
  </p:clrMapOvr>
  <p:transition advClick="0" advTm="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直接连接符 5">
            <a:extLst>
              <a:ext uri="{FF2B5EF4-FFF2-40B4-BE49-F238E27FC236}">
                <a16:creationId xmlns:a16="http://schemas.microsoft.com/office/drawing/2014/main" id="{75502D33-5794-6944-B315-E3FF63514B1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3"/>
            <a:ext cx="12192000" cy="0"/>
          </a:xfrm>
          <a:prstGeom prst="line">
            <a:avLst/>
          </a:prstGeom>
          <a:noFill/>
          <a:ln w="635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文本框 7">
            <a:extLst>
              <a:ext uri="{FF2B5EF4-FFF2-40B4-BE49-F238E27FC236}">
                <a16:creationId xmlns:a16="http://schemas.microsoft.com/office/drawing/2014/main" id="{EE69EA0D-3D6D-994B-AD11-E3F3854A7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7475"/>
            <a:ext cx="591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B3C88E2-438F-4B48-95A0-BF0968E0D857}"/>
              </a:ext>
            </a:extLst>
          </p:cNvPr>
          <p:cNvGrpSpPr/>
          <p:nvPr/>
        </p:nvGrpSpPr>
        <p:grpSpPr>
          <a:xfrm>
            <a:off x="3292530" y="2339159"/>
            <a:ext cx="894259" cy="489631"/>
            <a:chOff x="2215144" y="927951"/>
            <a:chExt cx="1244730" cy="897673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FCF1FF0D-397D-8145-BC43-B605DBABC27B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39" name="文本框 9">
              <a:extLst>
                <a:ext uri="{FF2B5EF4-FFF2-40B4-BE49-F238E27FC236}">
                  <a16:creationId xmlns:a16="http://schemas.microsoft.com/office/drawing/2014/main" id="{3BE4E245-9BD2-EC49-B443-3C4D8003D546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81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5C3B9E-D46C-8644-9EFB-54D200E4D346}"/>
              </a:ext>
            </a:extLst>
          </p:cNvPr>
          <p:cNvGrpSpPr/>
          <p:nvPr/>
        </p:nvGrpSpPr>
        <p:grpSpPr>
          <a:xfrm>
            <a:off x="3292530" y="3018773"/>
            <a:ext cx="894259" cy="504163"/>
            <a:chOff x="2215144" y="1952311"/>
            <a:chExt cx="1244730" cy="924318"/>
          </a:xfrm>
        </p:grpSpPr>
        <p:sp>
          <p:nvSpPr>
            <p:cNvPr id="41" name="平行四边形 40">
              <a:extLst>
                <a:ext uri="{FF2B5EF4-FFF2-40B4-BE49-F238E27FC236}">
                  <a16:creationId xmlns:a16="http://schemas.microsoft.com/office/drawing/2014/main" id="{75C32B52-231A-6447-B1C8-856B57A91DBC}"/>
                </a:ext>
              </a:extLst>
            </p:cNvPr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42" name="文本框 10">
              <a:extLst>
                <a:ext uri="{FF2B5EF4-FFF2-40B4-BE49-F238E27FC236}">
                  <a16:creationId xmlns:a16="http://schemas.microsoft.com/office/drawing/2014/main" id="{3AF1A668-920D-4E41-B063-5FAE9183AA53}"/>
                </a:ext>
              </a:extLst>
            </p:cNvPr>
            <p:cNvSpPr txBox="1"/>
            <p:nvPr/>
          </p:nvSpPr>
          <p:spPr>
            <a:xfrm>
              <a:off x="2393075" y="1952311"/>
              <a:ext cx="1066799" cy="816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D5691ED-6A7D-9444-BA17-62805B735868}"/>
              </a:ext>
            </a:extLst>
          </p:cNvPr>
          <p:cNvGrpSpPr/>
          <p:nvPr/>
        </p:nvGrpSpPr>
        <p:grpSpPr>
          <a:xfrm>
            <a:off x="3292530" y="3720621"/>
            <a:ext cx="894259" cy="496081"/>
            <a:chOff x="2215144" y="3018134"/>
            <a:chExt cx="1244730" cy="909499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B35271E5-C11B-3B48-9006-C0916070E4E6}"/>
                </a:ext>
              </a:extLst>
            </p:cNvPr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45" name="文本框 11">
              <a:extLst>
                <a:ext uri="{FF2B5EF4-FFF2-40B4-BE49-F238E27FC236}">
                  <a16:creationId xmlns:a16="http://schemas.microsoft.com/office/drawing/2014/main" id="{C37BA526-2246-EF42-8B6E-07C0D4B720B8}"/>
                </a:ext>
              </a:extLst>
            </p:cNvPr>
            <p:cNvSpPr txBox="1"/>
            <p:nvPr/>
          </p:nvSpPr>
          <p:spPr>
            <a:xfrm>
              <a:off x="2393075" y="3018134"/>
              <a:ext cx="1066799" cy="81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20BA89B-89A2-EB43-B388-B3FE7479D13E}"/>
              </a:ext>
            </a:extLst>
          </p:cNvPr>
          <p:cNvGrpSpPr/>
          <p:nvPr/>
        </p:nvGrpSpPr>
        <p:grpSpPr>
          <a:xfrm>
            <a:off x="3292530" y="4403111"/>
            <a:ext cx="894259" cy="508134"/>
            <a:chOff x="2215144" y="4047039"/>
            <a:chExt cx="1244730" cy="931598"/>
          </a:xfrm>
        </p:grpSpPr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86DC6960-7CB8-5246-B478-12843B4CAA2B}"/>
                </a:ext>
              </a:extLst>
            </p:cNvPr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48" name="文本框 12">
              <a:extLst>
                <a:ext uri="{FF2B5EF4-FFF2-40B4-BE49-F238E27FC236}">
                  <a16:creationId xmlns:a16="http://schemas.microsoft.com/office/drawing/2014/main" id="{A26A4BAE-E79D-C34E-AD9B-410BB7A425F9}"/>
                </a:ext>
              </a:extLst>
            </p:cNvPr>
            <p:cNvSpPr txBox="1"/>
            <p:nvPr/>
          </p:nvSpPr>
          <p:spPr>
            <a:xfrm>
              <a:off x="2393075" y="4047039"/>
              <a:ext cx="1066799" cy="81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C86667A-E2A2-7248-A3BB-CDB2DAD3B75C}"/>
              </a:ext>
            </a:extLst>
          </p:cNvPr>
          <p:cNvGrpSpPr/>
          <p:nvPr/>
        </p:nvGrpSpPr>
        <p:grpSpPr>
          <a:xfrm>
            <a:off x="3971783" y="2352470"/>
            <a:ext cx="3857250" cy="459690"/>
            <a:chOff x="4315150" y="953426"/>
            <a:chExt cx="3857250" cy="540057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FE8149F-CD6F-FA4A-96D0-F98379154453}"/>
                </a:ext>
              </a:extLst>
            </p:cNvPr>
            <p:cNvSpPr/>
            <p:nvPr/>
          </p:nvSpPr>
          <p:spPr>
            <a:xfrm>
              <a:off x="4841196" y="1036090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效能建设背景与目标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74AEEA99-1981-534A-84FA-9114B29DC414}"/>
                </a:ext>
              </a:extLst>
            </p:cNvPr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F871C53-2D24-8D48-B140-9C8AA8C2D8D0}"/>
              </a:ext>
            </a:extLst>
          </p:cNvPr>
          <p:cNvGrpSpPr/>
          <p:nvPr/>
        </p:nvGrpSpPr>
        <p:grpSpPr>
          <a:xfrm>
            <a:off x="3971783" y="3046623"/>
            <a:ext cx="3857250" cy="459690"/>
            <a:chOff x="4315150" y="1647579"/>
            <a:chExt cx="3857250" cy="540057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A654A51B-4DF6-1149-B80F-AEFF49A8D6CD}"/>
                </a:ext>
              </a:extLst>
            </p:cNvPr>
            <p:cNvSpPr/>
            <p:nvPr/>
          </p:nvSpPr>
          <p:spPr>
            <a:xfrm>
              <a:off x="4841196" y="1730243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研发效能整体架构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1A988D52-98AA-B442-959C-FC66560FDEB3}"/>
                </a:ext>
              </a:extLst>
            </p:cNvPr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BD6A805-F7D3-684F-8D98-3FA59CFCC691}"/>
              </a:ext>
            </a:extLst>
          </p:cNvPr>
          <p:cNvGrpSpPr/>
          <p:nvPr/>
        </p:nvGrpSpPr>
        <p:grpSpPr>
          <a:xfrm>
            <a:off x="3971783" y="3740775"/>
            <a:ext cx="3857250" cy="459690"/>
            <a:chOff x="4315150" y="2341731"/>
            <a:chExt cx="3857250" cy="540057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401A014-4663-944A-BEF2-CC7241F86AF0}"/>
                </a:ext>
              </a:extLst>
            </p:cNvPr>
            <p:cNvSpPr/>
            <p:nvPr/>
          </p:nvSpPr>
          <p:spPr>
            <a:xfrm>
              <a:off x="4841197" y="2424395"/>
              <a:ext cx="282714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研发效能落地实现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平行四边形 59">
              <a:extLst>
                <a:ext uri="{FF2B5EF4-FFF2-40B4-BE49-F238E27FC236}">
                  <a16:creationId xmlns:a16="http://schemas.microsoft.com/office/drawing/2014/main" id="{85FB06AA-D77C-EF4F-B0DE-4065CC3DC4DC}"/>
                </a:ext>
              </a:extLst>
            </p:cNvPr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42B0495-6CF9-344C-9782-6F9CB8572939}"/>
              </a:ext>
            </a:extLst>
          </p:cNvPr>
          <p:cNvGrpSpPr/>
          <p:nvPr/>
        </p:nvGrpSpPr>
        <p:grpSpPr>
          <a:xfrm>
            <a:off x="3971783" y="4434928"/>
            <a:ext cx="3857250" cy="459690"/>
            <a:chOff x="4315150" y="3035884"/>
            <a:chExt cx="3857250" cy="540057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BA9D388-5B2A-1847-B25D-350F3EFC8288}"/>
                </a:ext>
              </a:extLst>
            </p:cNvPr>
            <p:cNvSpPr/>
            <p:nvPr/>
          </p:nvSpPr>
          <p:spPr>
            <a:xfrm>
              <a:off x="4841196" y="3118548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如何质量度量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平行四边形 62">
              <a:extLst>
                <a:ext uri="{FF2B5EF4-FFF2-40B4-BE49-F238E27FC236}">
                  <a16:creationId xmlns:a16="http://schemas.microsoft.com/office/drawing/2014/main" id="{1D2F7A03-4485-4943-ADF4-67D43731FC89}"/>
                </a:ext>
              </a:extLst>
            </p:cNvPr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703360"/>
      </p:ext>
    </p:extLst>
  </p:cSld>
  <p:clrMapOvr>
    <a:masterClrMapping/>
  </p:clrMapOvr>
  <p:transition advClick="0" advTm="5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32985" y="111162"/>
            <a:ext cx="2575697" cy="45097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r>
              <a:rPr sz="2880" b="0" dirty="0">
                <a:solidFill>
                  <a:srgbClr val="FFFFFF"/>
                </a:solidFill>
                <a:latin typeface="Microsoft YaHei Light"/>
                <a:cs typeface="Microsoft YaHei Light"/>
              </a:rPr>
              <a:t>平台功能概括图</a:t>
            </a:r>
            <a:endParaRPr sz="2880">
              <a:latin typeface="Microsoft YaHei Light"/>
              <a:cs typeface="Microsoft YaHei Ligh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4911892" y="10567199"/>
            <a:ext cx="6788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2550" b="0" i="0" kern="1200">
                <a:solidFill>
                  <a:schemeClr val="bg1"/>
                </a:solidFill>
                <a:latin typeface="Microsoft YaHei"/>
                <a:ea typeface="+mn-ea"/>
                <a:cs typeface="Microsoft YaHe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01">
              <a:spcBef>
                <a:spcPts val="164"/>
              </a:spcBef>
            </a:pPr>
            <a:r>
              <a:rPr lang="zh-CN" altLang="en-US" spc="20"/>
              <a:t>厂商</a:t>
            </a:r>
            <a:endParaRPr spc="12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C2CB4A-ADAB-754D-8C63-652A5102D1E1}"/>
              </a:ext>
            </a:extLst>
          </p:cNvPr>
          <p:cNvSpPr txBox="1"/>
          <p:nvPr/>
        </p:nvSpPr>
        <p:spPr>
          <a:xfrm>
            <a:off x="4912241" y="3232297"/>
            <a:ext cx="4401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718103600"/>
      </p:ext>
    </p:extLst>
  </p:cSld>
  <p:clrMapOvr>
    <a:masterClrMapping/>
  </p:clrMapOvr>
  <p:transition advClick="0" advTm="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76872"/>
            <a:ext cx="3264363" cy="2688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7269" y="2574582"/>
            <a:ext cx="211147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99724" y="3190133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效能建设背景与目标</a:t>
            </a:r>
          </a:p>
        </p:txBody>
      </p:sp>
      <p:sp>
        <p:nvSpPr>
          <p:cNvPr id="29" name="矩形 28"/>
          <p:cNvSpPr/>
          <p:nvPr/>
        </p:nvSpPr>
        <p:spPr>
          <a:xfrm>
            <a:off x="8975543" y="2276871"/>
            <a:ext cx="3264363" cy="2688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523" y="242217"/>
            <a:ext cx="2209886" cy="302869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9"/>
              </a:spcBef>
            </a:pPr>
            <a:r>
              <a:rPr lang="zh-CN" altLang="en-US" sz="1910" spc="9" dirty="0"/>
              <a:t>研发效能建设的背景</a:t>
            </a:r>
            <a:endParaRPr sz="1910" dirty="0"/>
          </a:p>
        </p:txBody>
      </p:sp>
      <p:grpSp>
        <p:nvGrpSpPr>
          <p:cNvPr id="3" name="object 3"/>
          <p:cNvGrpSpPr/>
          <p:nvPr/>
        </p:nvGrpSpPr>
        <p:grpSpPr>
          <a:xfrm>
            <a:off x="6654921" y="4672135"/>
            <a:ext cx="876407" cy="667317"/>
            <a:chOff x="9886649" y="7283884"/>
            <a:chExt cx="1445260" cy="1100455"/>
          </a:xfrm>
        </p:grpSpPr>
        <p:sp>
          <p:nvSpPr>
            <p:cNvPr id="4" name="object 4"/>
            <p:cNvSpPr/>
            <p:nvPr/>
          </p:nvSpPr>
          <p:spPr>
            <a:xfrm>
              <a:off x="9886645" y="7283888"/>
              <a:ext cx="1445260" cy="1100455"/>
            </a:xfrm>
            <a:custGeom>
              <a:avLst/>
              <a:gdLst/>
              <a:ahLst/>
              <a:cxnLst/>
              <a:rect l="l" t="t" r="r" b="b"/>
              <a:pathLst>
                <a:path w="1445259" h="1100454">
                  <a:moveTo>
                    <a:pt x="1444980" y="549732"/>
                  </a:moveTo>
                  <a:lnTo>
                    <a:pt x="1438503" y="500722"/>
                  </a:lnTo>
                  <a:lnTo>
                    <a:pt x="1420190" y="456603"/>
                  </a:lnTo>
                  <a:lnTo>
                    <a:pt x="1391716" y="419150"/>
                  </a:lnTo>
                  <a:lnTo>
                    <a:pt x="1354759" y="390169"/>
                  </a:lnTo>
                  <a:lnTo>
                    <a:pt x="1310970" y="371462"/>
                  </a:lnTo>
                  <a:lnTo>
                    <a:pt x="1262037" y="364832"/>
                  </a:lnTo>
                  <a:lnTo>
                    <a:pt x="628510" y="364832"/>
                  </a:lnTo>
                  <a:lnTo>
                    <a:pt x="681177" y="312343"/>
                  </a:lnTo>
                  <a:lnTo>
                    <a:pt x="711098" y="273304"/>
                  </a:lnTo>
                  <a:lnTo>
                    <a:pt x="729056" y="229374"/>
                  </a:lnTo>
                  <a:lnTo>
                    <a:pt x="735050" y="183019"/>
                  </a:lnTo>
                  <a:lnTo>
                    <a:pt x="729056" y="136664"/>
                  </a:lnTo>
                  <a:lnTo>
                    <a:pt x="711098" y="92735"/>
                  </a:lnTo>
                  <a:lnTo>
                    <a:pt x="681177" y="53695"/>
                  </a:lnTo>
                  <a:lnTo>
                    <a:pt x="641997" y="23863"/>
                  </a:lnTo>
                  <a:lnTo>
                    <a:pt x="597941" y="5969"/>
                  </a:lnTo>
                  <a:lnTo>
                    <a:pt x="551434" y="0"/>
                  </a:lnTo>
                  <a:lnTo>
                    <a:pt x="504913" y="5969"/>
                  </a:lnTo>
                  <a:lnTo>
                    <a:pt x="460857" y="23863"/>
                  </a:lnTo>
                  <a:lnTo>
                    <a:pt x="421678" y="53695"/>
                  </a:lnTo>
                  <a:lnTo>
                    <a:pt x="61556" y="412648"/>
                  </a:lnTo>
                  <a:lnTo>
                    <a:pt x="56934" y="416267"/>
                  </a:lnTo>
                  <a:lnTo>
                    <a:pt x="55600" y="416267"/>
                  </a:lnTo>
                  <a:lnTo>
                    <a:pt x="32258" y="444334"/>
                  </a:lnTo>
                  <a:lnTo>
                    <a:pt x="27482" y="453059"/>
                  </a:lnTo>
                  <a:lnTo>
                    <a:pt x="24790" y="456603"/>
                  </a:lnTo>
                  <a:lnTo>
                    <a:pt x="22390" y="462368"/>
                  </a:lnTo>
                  <a:lnTo>
                    <a:pt x="14770" y="476313"/>
                  </a:lnTo>
                  <a:lnTo>
                    <a:pt x="9359" y="493763"/>
                  </a:lnTo>
                  <a:lnTo>
                    <a:pt x="6477" y="500722"/>
                  </a:lnTo>
                  <a:lnTo>
                    <a:pt x="5918" y="504863"/>
                  </a:lnTo>
                  <a:lnTo>
                    <a:pt x="3797" y="511746"/>
                  </a:lnTo>
                  <a:lnTo>
                    <a:pt x="177" y="548309"/>
                  </a:lnTo>
                  <a:lnTo>
                    <a:pt x="0" y="549732"/>
                  </a:lnTo>
                  <a:lnTo>
                    <a:pt x="25" y="549948"/>
                  </a:lnTo>
                  <a:lnTo>
                    <a:pt x="0" y="550214"/>
                  </a:lnTo>
                  <a:lnTo>
                    <a:pt x="3797" y="587667"/>
                  </a:lnTo>
                  <a:lnTo>
                    <a:pt x="5943" y="594588"/>
                  </a:lnTo>
                  <a:lnTo>
                    <a:pt x="6477" y="598576"/>
                  </a:lnTo>
                  <a:lnTo>
                    <a:pt x="9232" y="605167"/>
                  </a:lnTo>
                  <a:lnTo>
                    <a:pt x="14770" y="622960"/>
                  </a:lnTo>
                  <a:lnTo>
                    <a:pt x="22872" y="637730"/>
                  </a:lnTo>
                  <a:lnTo>
                    <a:pt x="24790" y="642277"/>
                  </a:lnTo>
                  <a:lnTo>
                    <a:pt x="26847" y="644956"/>
                  </a:lnTo>
                  <a:lnTo>
                    <a:pt x="32258" y="654786"/>
                  </a:lnTo>
                  <a:lnTo>
                    <a:pt x="53035" y="678891"/>
                  </a:lnTo>
                  <a:lnTo>
                    <a:pt x="53263" y="679170"/>
                  </a:lnTo>
                  <a:lnTo>
                    <a:pt x="421678" y="1046721"/>
                  </a:lnTo>
                  <a:lnTo>
                    <a:pt x="460857" y="1076553"/>
                  </a:lnTo>
                  <a:lnTo>
                    <a:pt x="504913" y="1094447"/>
                  </a:lnTo>
                  <a:lnTo>
                    <a:pt x="551434" y="1100416"/>
                  </a:lnTo>
                  <a:lnTo>
                    <a:pt x="597941" y="1094447"/>
                  </a:lnTo>
                  <a:lnTo>
                    <a:pt x="641997" y="1076553"/>
                  </a:lnTo>
                  <a:lnTo>
                    <a:pt x="681177" y="1046721"/>
                  </a:lnTo>
                  <a:lnTo>
                    <a:pt x="711098" y="1007516"/>
                  </a:lnTo>
                  <a:lnTo>
                    <a:pt x="729056" y="963168"/>
                  </a:lnTo>
                  <a:lnTo>
                    <a:pt x="735050" y="916241"/>
                  </a:lnTo>
                  <a:lnTo>
                    <a:pt x="729056" y="869327"/>
                  </a:lnTo>
                  <a:lnTo>
                    <a:pt x="711098" y="824979"/>
                  </a:lnTo>
                  <a:lnTo>
                    <a:pt x="681177" y="785774"/>
                  </a:lnTo>
                  <a:lnTo>
                    <a:pt x="627024" y="732332"/>
                  </a:lnTo>
                  <a:lnTo>
                    <a:pt x="1262037" y="732332"/>
                  </a:lnTo>
                  <a:lnTo>
                    <a:pt x="1310970" y="725868"/>
                  </a:lnTo>
                  <a:lnTo>
                    <a:pt x="1354759" y="707593"/>
                  </a:lnTo>
                  <a:lnTo>
                    <a:pt x="1391716" y="679170"/>
                  </a:lnTo>
                  <a:lnTo>
                    <a:pt x="1420190" y="642277"/>
                  </a:lnTo>
                  <a:lnTo>
                    <a:pt x="1438503" y="598576"/>
                  </a:lnTo>
                  <a:lnTo>
                    <a:pt x="1444980" y="549732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01199" y="7657952"/>
              <a:ext cx="442595" cy="367665"/>
            </a:xfrm>
            <a:custGeom>
              <a:avLst/>
              <a:gdLst/>
              <a:ahLst/>
              <a:cxnLst/>
              <a:rect l="l" t="t" r="r" b="b"/>
              <a:pathLst>
                <a:path w="442595" h="367665">
                  <a:moveTo>
                    <a:pt x="182993" y="0"/>
                  </a:moveTo>
                  <a:lnTo>
                    <a:pt x="147488" y="3394"/>
                  </a:lnTo>
                  <a:lnTo>
                    <a:pt x="114371" y="13290"/>
                  </a:lnTo>
                  <a:lnTo>
                    <a:pt x="84294" y="29252"/>
                  </a:lnTo>
                  <a:lnTo>
                    <a:pt x="57908" y="50849"/>
                  </a:lnTo>
                  <a:lnTo>
                    <a:pt x="55592" y="50849"/>
                  </a:lnTo>
                  <a:lnTo>
                    <a:pt x="39522" y="69015"/>
                  </a:lnTo>
                  <a:lnTo>
                    <a:pt x="26058" y="88697"/>
                  </a:lnTo>
                  <a:lnTo>
                    <a:pt x="15200" y="109680"/>
                  </a:lnTo>
                  <a:lnTo>
                    <a:pt x="6948" y="131745"/>
                  </a:lnTo>
                  <a:lnTo>
                    <a:pt x="6948" y="134057"/>
                  </a:lnTo>
                  <a:lnTo>
                    <a:pt x="3908" y="143086"/>
                  </a:lnTo>
                  <a:lnTo>
                    <a:pt x="1736" y="152548"/>
                  </a:lnTo>
                  <a:lnTo>
                    <a:pt x="434" y="162010"/>
                  </a:lnTo>
                  <a:lnTo>
                    <a:pt x="0" y="171039"/>
                  </a:lnTo>
                  <a:lnTo>
                    <a:pt x="0" y="184907"/>
                  </a:lnTo>
                  <a:lnTo>
                    <a:pt x="5862" y="233987"/>
                  </a:lnTo>
                  <a:lnTo>
                    <a:pt x="30112" y="285739"/>
                  </a:lnTo>
                  <a:lnTo>
                    <a:pt x="55592" y="316653"/>
                  </a:lnTo>
                  <a:lnTo>
                    <a:pt x="114371" y="354501"/>
                  </a:lnTo>
                  <a:lnTo>
                    <a:pt x="182993" y="367502"/>
                  </a:lnTo>
                  <a:lnTo>
                    <a:pt x="208220" y="365805"/>
                  </a:lnTo>
                  <a:lnTo>
                    <a:pt x="254331" y="352876"/>
                  </a:lnTo>
                  <a:lnTo>
                    <a:pt x="288100" y="334854"/>
                  </a:lnTo>
                  <a:lnTo>
                    <a:pt x="326609" y="300474"/>
                  </a:lnTo>
                  <a:lnTo>
                    <a:pt x="442429" y="184907"/>
                  </a:lnTo>
                  <a:lnTo>
                    <a:pt x="296497" y="39293"/>
                  </a:lnTo>
                  <a:lnTo>
                    <a:pt x="270945" y="23402"/>
                  </a:lnTo>
                  <a:lnTo>
                    <a:pt x="243220" y="10979"/>
                  </a:lnTo>
                  <a:lnTo>
                    <a:pt x="213758" y="2889"/>
                  </a:lnTo>
                  <a:lnTo>
                    <a:pt x="182993" y="0"/>
                  </a:lnTo>
                  <a:close/>
                </a:path>
              </a:pathLst>
            </a:custGeom>
            <a:solidFill>
              <a:srgbClr val="0B74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69715" y="7648721"/>
              <a:ext cx="445134" cy="367665"/>
            </a:xfrm>
            <a:custGeom>
              <a:avLst/>
              <a:gdLst/>
              <a:ahLst/>
              <a:cxnLst/>
              <a:rect l="l" t="t" r="r" b="b"/>
              <a:pathLst>
                <a:path w="445134" h="367665">
                  <a:moveTo>
                    <a:pt x="444614" y="367499"/>
                  </a:moveTo>
                  <a:lnTo>
                    <a:pt x="259359" y="184835"/>
                  </a:lnTo>
                  <a:lnTo>
                    <a:pt x="143573" y="300443"/>
                  </a:lnTo>
                  <a:lnTo>
                    <a:pt x="110540" y="330682"/>
                  </a:lnTo>
                  <a:lnTo>
                    <a:pt x="71323" y="352869"/>
                  </a:lnTo>
                  <a:lnTo>
                    <a:pt x="25222" y="365798"/>
                  </a:lnTo>
                  <a:lnTo>
                    <a:pt x="0" y="367499"/>
                  </a:lnTo>
                  <a:lnTo>
                    <a:pt x="444614" y="367499"/>
                  </a:lnTo>
                  <a:close/>
                </a:path>
                <a:path w="445134" h="367665">
                  <a:moveTo>
                    <a:pt x="444614" y="0"/>
                  </a:moveTo>
                  <a:lnTo>
                    <a:pt x="0" y="0"/>
                  </a:lnTo>
                  <a:lnTo>
                    <a:pt x="30759" y="2882"/>
                  </a:lnTo>
                  <a:lnTo>
                    <a:pt x="60210" y="10972"/>
                  </a:lnTo>
                  <a:lnTo>
                    <a:pt x="87922" y="23393"/>
                  </a:lnTo>
                  <a:lnTo>
                    <a:pt x="113474" y="39268"/>
                  </a:lnTo>
                  <a:lnTo>
                    <a:pt x="115785" y="41579"/>
                  </a:lnTo>
                  <a:lnTo>
                    <a:pt x="143573" y="67005"/>
                  </a:lnTo>
                  <a:lnTo>
                    <a:pt x="259359" y="184835"/>
                  </a:lnTo>
                  <a:lnTo>
                    <a:pt x="444614" y="0"/>
                  </a:lnTo>
                  <a:close/>
                </a:path>
              </a:pathLst>
            </a:custGeom>
            <a:solidFill>
              <a:srgbClr val="10A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642725" y="3938800"/>
            <a:ext cx="1000398" cy="800934"/>
            <a:chOff x="6568390" y="6074560"/>
            <a:chExt cx="1649730" cy="1320800"/>
          </a:xfrm>
        </p:grpSpPr>
        <p:sp>
          <p:nvSpPr>
            <p:cNvPr id="8" name="object 8"/>
            <p:cNvSpPr/>
            <p:nvPr/>
          </p:nvSpPr>
          <p:spPr>
            <a:xfrm>
              <a:off x="6568389" y="6074568"/>
              <a:ext cx="1649730" cy="1320800"/>
            </a:xfrm>
            <a:custGeom>
              <a:avLst/>
              <a:gdLst/>
              <a:ahLst/>
              <a:cxnLst/>
              <a:rect l="l" t="t" r="r" b="b"/>
              <a:pathLst>
                <a:path w="1649729" h="1320800">
                  <a:moveTo>
                    <a:pt x="1649247" y="660273"/>
                  </a:moveTo>
                  <a:lnTo>
                    <a:pt x="1644904" y="614019"/>
                  </a:lnTo>
                  <a:lnTo>
                    <a:pt x="1643862" y="610501"/>
                  </a:lnTo>
                  <a:lnTo>
                    <a:pt x="1643786" y="609739"/>
                  </a:lnTo>
                  <a:lnTo>
                    <a:pt x="1642694" y="606526"/>
                  </a:lnTo>
                  <a:lnTo>
                    <a:pt x="1632381" y="571411"/>
                  </a:lnTo>
                  <a:lnTo>
                    <a:pt x="1612430" y="532968"/>
                  </a:lnTo>
                  <a:lnTo>
                    <a:pt x="1585772" y="499211"/>
                  </a:lnTo>
                  <a:lnTo>
                    <a:pt x="1583131" y="499211"/>
                  </a:lnTo>
                  <a:lnTo>
                    <a:pt x="1167955" y="63246"/>
                  </a:lnTo>
                  <a:lnTo>
                    <a:pt x="1130033" y="31623"/>
                  </a:lnTo>
                  <a:lnTo>
                    <a:pt x="1087729" y="10541"/>
                  </a:lnTo>
                  <a:lnTo>
                    <a:pt x="1042771" y="0"/>
                  </a:lnTo>
                  <a:lnTo>
                    <a:pt x="996950" y="0"/>
                  </a:lnTo>
                  <a:lnTo>
                    <a:pt x="952004" y="10541"/>
                  </a:lnTo>
                  <a:lnTo>
                    <a:pt x="909688" y="31623"/>
                  </a:lnTo>
                  <a:lnTo>
                    <a:pt x="871778" y="63246"/>
                  </a:lnTo>
                  <a:lnTo>
                    <a:pt x="841654" y="103212"/>
                  </a:lnTo>
                  <a:lnTo>
                    <a:pt x="821588" y="148043"/>
                  </a:lnTo>
                  <a:lnTo>
                    <a:pt x="811542" y="195783"/>
                  </a:lnTo>
                  <a:lnTo>
                    <a:pt x="811542" y="244487"/>
                  </a:lnTo>
                  <a:lnTo>
                    <a:pt x="821588" y="292239"/>
                  </a:lnTo>
                  <a:lnTo>
                    <a:pt x="841654" y="337058"/>
                  </a:lnTo>
                  <a:lnTo>
                    <a:pt x="871778" y="377024"/>
                  </a:lnTo>
                  <a:lnTo>
                    <a:pt x="933564" y="441286"/>
                  </a:lnTo>
                  <a:lnTo>
                    <a:pt x="208788" y="441286"/>
                  </a:lnTo>
                  <a:lnTo>
                    <a:pt x="160604" y="447014"/>
                  </a:lnTo>
                  <a:lnTo>
                    <a:pt x="116547" y="463359"/>
                  </a:lnTo>
                  <a:lnTo>
                    <a:pt x="77787" y="489077"/>
                  </a:lnTo>
                  <a:lnTo>
                    <a:pt x="45554" y="522871"/>
                  </a:lnTo>
                  <a:lnTo>
                    <a:pt x="21043" y="563524"/>
                  </a:lnTo>
                  <a:lnTo>
                    <a:pt x="5461" y="609739"/>
                  </a:lnTo>
                  <a:lnTo>
                    <a:pt x="0" y="660273"/>
                  </a:lnTo>
                  <a:lnTo>
                    <a:pt x="5461" y="710806"/>
                  </a:lnTo>
                  <a:lnTo>
                    <a:pt x="21043" y="757021"/>
                  </a:lnTo>
                  <a:lnTo>
                    <a:pt x="45554" y="797674"/>
                  </a:lnTo>
                  <a:lnTo>
                    <a:pt x="77787" y="831469"/>
                  </a:lnTo>
                  <a:lnTo>
                    <a:pt x="116547" y="857186"/>
                  </a:lnTo>
                  <a:lnTo>
                    <a:pt x="160604" y="873531"/>
                  </a:lnTo>
                  <a:lnTo>
                    <a:pt x="208788" y="879259"/>
                  </a:lnTo>
                  <a:lnTo>
                    <a:pt x="935609" y="879259"/>
                  </a:lnTo>
                  <a:lnTo>
                    <a:pt x="871778" y="946289"/>
                  </a:lnTo>
                  <a:lnTo>
                    <a:pt x="841654" y="986104"/>
                  </a:lnTo>
                  <a:lnTo>
                    <a:pt x="821588" y="1030541"/>
                  </a:lnTo>
                  <a:lnTo>
                    <a:pt x="811542" y="1077734"/>
                  </a:lnTo>
                  <a:lnTo>
                    <a:pt x="811542" y="1125855"/>
                  </a:lnTo>
                  <a:lnTo>
                    <a:pt x="821588" y="1173060"/>
                  </a:lnTo>
                  <a:lnTo>
                    <a:pt x="841654" y="1217485"/>
                  </a:lnTo>
                  <a:lnTo>
                    <a:pt x="871778" y="1257300"/>
                  </a:lnTo>
                  <a:lnTo>
                    <a:pt x="909688" y="1288923"/>
                  </a:lnTo>
                  <a:lnTo>
                    <a:pt x="952004" y="1310005"/>
                  </a:lnTo>
                  <a:lnTo>
                    <a:pt x="996950" y="1320546"/>
                  </a:lnTo>
                  <a:lnTo>
                    <a:pt x="1042771" y="1320546"/>
                  </a:lnTo>
                  <a:lnTo>
                    <a:pt x="1087729" y="1310005"/>
                  </a:lnTo>
                  <a:lnTo>
                    <a:pt x="1130033" y="1288923"/>
                  </a:lnTo>
                  <a:lnTo>
                    <a:pt x="1167955" y="1257300"/>
                  </a:lnTo>
                  <a:lnTo>
                    <a:pt x="1583131" y="821334"/>
                  </a:lnTo>
                  <a:lnTo>
                    <a:pt x="1585772" y="821334"/>
                  </a:lnTo>
                  <a:lnTo>
                    <a:pt x="1612430" y="787577"/>
                  </a:lnTo>
                  <a:lnTo>
                    <a:pt x="1632381" y="749134"/>
                  </a:lnTo>
                  <a:lnTo>
                    <a:pt x="1642694" y="714032"/>
                  </a:lnTo>
                  <a:lnTo>
                    <a:pt x="1643786" y="710806"/>
                  </a:lnTo>
                  <a:lnTo>
                    <a:pt x="1643862" y="710057"/>
                  </a:lnTo>
                  <a:lnTo>
                    <a:pt x="1644904" y="706526"/>
                  </a:lnTo>
                  <a:lnTo>
                    <a:pt x="1649247" y="660273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11145" y="6505292"/>
              <a:ext cx="505459" cy="438150"/>
            </a:xfrm>
            <a:custGeom>
              <a:avLst/>
              <a:gdLst/>
              <a:ahLst/>
              <a:cxnLst/>
              <a:rect l="l" t="t" r="r" b="b"/>
              <a:pathLst>
                <a:path w="505459" h="438150">
                  <a:moveTo>
                    <a:pt x="296110" y="0"/>
                  </a:moveTo>
                  <a:lnTo>
                    <a:pt x="260997" y="3031"/>
                  </a:lnTo>
                  <a:lnTo>
                    <a:pt x="227371" y="11780"/>
                  </a:lnTo>
                  <a:lnTo>
                    <a:pt x="195727" y="25727"/>
                  </a:lnTo>
                  <a:lnTo>
                    <a:pt x="166562" y="44352"/>
                  </a:lnTo>
                  <a:lnTo>
                    <a:pt x="166562" y="47124"/>
                  </a:lnTo>
                  <a:lnTo>
                    <a:pt x="163918" y="47124"/>
                  </a:lnTo>
                  <a:lnTo>
                    <a:pt x="0" y="218987"/>
                  </a:lnTo>
                  <a:lnTo>
                    <a:pt x="76672" y="296603"/>
                  </a:lnTo>
                  <a:lnTo>
                    <a:pt x="132191" y="357587"/>
                  </a:lnTo>
                  <a:lnTo>
                    <a:pt x="163918" y="390852"/>
                  </a:lnTo>
                  <a:lnTo>
                    <a:pt x="217291" y="422773"/>
                  </a:lnTo>
                  <a:lnTo>
                    <a:pt x="268846" y="436373"/>
                  </a:lnTo>
                  <a:lnTo>
                    <a:pt x="296110" y="437976"/>
                  </a:lnTo>
                  <a:lnTo>
                    <a:pt x="336636" y="433948"/>
                  </a:lnTo>
                  <a:lnTo>
                    <a:pt x="374434" y="422383"/>
                  </a:lnTo>
                  <a:lnTo>
                    <a:pt x="408763" y="404062"/>
                  </a:lnTo>
                  <a:lnTo>
                    <a:pt x="438878" y="379763"/>
                  </a:lnTo>
                  <a:lnTo>
                    <a:pt x="441522" y="379763"/>
                  </a:lnTo>
                  <a:lnTo>
                    <a:pt x="470604" y="340262"/>
                  </a:lnTo>
                  <a:lnTo>
                    <a:pt x="491755" y="296603"/>
                  </a:lnTo>
                  <a:lnTo>
                    <a:pt x="502330" y="258834"/>
                  </a:lnTo>
                  <a:lnTo>
                    <a:pt x="504974" y="218987"/>
                  </a:lnTo>
                  <a:lnTo>
                    <a:pt x="504974" y="202355"/>
                  </a:lnTo>
                  <a:lnTo>
                    <a:pt x="504520" y="193606"/>
                  </a:lnTo>
                  <a:lnTo>
                    <a:pt x="503322" y="184337"/>
                  </a:lnTo>
                  <a:lnTo>
                    <a:pt x="501628" y="175068"/>
                  </a:lnTo>
                  <a:lnTo>
                    <a:pt x="499686" y="166319"/>
                  </a:lnTo>
                  <a:lnTo>
                    <a:pt x="499686" y="160776"/>
                  </a:lnTo>
                  <a:lnTo>
                    <a:pt x="489854" y="132276"/>
                  </a:lnTo>
                  <a:lnTo>
                    <a:pt x="476553" y="105335"/>
                  </a:lnTo>
                  <a:lnTo>
                    <a:pt x="460277" y="80474"/>
                  </a:lnTo>
                  <a:lnTo>
                    <a:pt x="441522" y="58211"/>
                  </a:lnTo>
                  <a:lnTo>
                    <a:pt x="438878" y="58211"/>
                  </a:lnTo>
                  <a:lnTo>
                    <a:pt x="408763" y="33913"/>
                  </a:lnTo>
                  <a:lnTo>
                    <a:pt x="374434" y="15592"/>
                  </a:lnTo>
                  <a:lnTo>
                    <a:pt x="336636" y="4028"/>
                  </a:lnTo>
                  <a:lnTo>
                    <a:pt x="296110" y="0"/>
                  </a:lnTo>
                  <a:close/>
                </a:path>
              </a:pathLst>
            </a:custGeom>
            <a:solidFill>
              <a:srgbClr val="0051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01217" y="6515855"/>
              <a:ext cx="508000" cy="438150"/>
            </a:xfrm>
            <a:custGeom>
              <a:avLst/>
              <a:gdLst/>
              <a:ahLst/>
              <a:cxnLst/>
              <a:rect l="l" t="t" r="r" b="b"/>
              <a:pathLst>
                <a:path w="508000" h="438150">
                  <a:moveTo>
                    <a:pt x="507466" y="437972"/>
                  </a:moveTo>
                  <a:lnTo>
                    <a:pt x="453936" y="431368"/>
                  </a:lnTo>
                  <a:lnTo>
                    <a:pt x="404380" y="410171"/>
                  </a:lnTo>
                  <a:lnTo>
                    <a:pt x="343598" y="357339"/>
                  </a:lnTo>
                  <a:lnTo>
                    <a:pt x="288086" y="296176"/>
                  </a:lnTo>
                  <a:lnTo>
                    <a:pt x="211442" y="218325"/>
                  </a:lnTo>
                  <a:lnTo>
                    <a:pt x="0" y="437972"/>
                  </a:lnTo>
                  <a:lnTo>
                    <a:pt x="507466" y="437972"/>
                  </a:lnTo>
                  <a:close/>
                </a:path>
                <a:path w="508000" h="438150">
                  <a:moveTo>
                    <a:pt x="507466" y="0"/>
                  </a:moveTo>
                  <a:lnTo>
                    <a:pt x="0" y="0"/>
                  </a:lnTo>
                  <a:lnTo>
                    <a:pt x="211442" y="218325"/>
                  </a:lnTo>
                  <a:lnTo>
                    <a:pt x="343598" y="80149"/>
                  </a:lnTo>
                  <a:lnTo>
                    <a:pt x="375310" y="49745"/>
                  </a:lnTo>
                  <a:lnTo>
                    <a:pt x="375310" y="46977"/>
                  </a:lnTo>
                  <a:lnTo>
                    <a:pt x="377952" y="46977"/>
                  </a:lnTo>
                  <a:lnTo>
                    <a:pt x="377952" y="44221"/>
                  </a:lnTo>
                  <a:lnTo>
                    <a:pt x="407111" y="25654"/>
                  </a:lnTo>
                  <a:lnTo>
                    <a:pt x="438746" y="11747"/>
                  </a:lnTo>
                  <a:lnTo>
                    <a:pt x="472363" y="3022"/>
                  </a:lnTo>
                  <a:lnTo>
                    <a:pt x="507466" y="0"/>
                  </a:lnTo>
                  <a:close/>
                </a:path>
              </a:pathLst>
            </a:custGeom>
            <a:solidFill>
              <a:srgbClr val="007A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372726" y="1866613"/>
            <a:ext cx="95881" cy="108588"/>
          </a:xfrm>
          <a:custGeom>
            <a:avLst/>
            <a:gdLst/>
            <a:ahLst/>
            <a:cxnLst/>
            <a:rect l="l" t="t" r="r" b="b"/>
            <a:pathLst>
              <a:path w="158114" h="179069">
                <a:moveTo>
                  <a:pt x="157695" y="0"/>
                </a:moveTo>
                <a:lnTo>
                  <a:pt x="0" y="178578"/>
                </a:lnTo>
                <a:lnTo>
                  <a:pt x="127173" y="34563"/>
                </a:lnTo>
                <a:lnTo>
                  <a:pt x="157695" y="2879"/>
                </a:lnTo>
                <a:lnTo>
                  <a:pt x="157695" y="0"/>
                </a:lnTo>
                <a:close/>
              </a:path>
            </a:pathLst>
          </a:custGeom>
          <a:solidFill>
            <a:srgbClr val="BD96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8362" y="2474125"/>
            <a:ext cx="39158" cy="101763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983988" y="3328149"/>
            <a:ext cx="28495" cy="44667"/>
          </a:xfrm>
          <a:custGeom>
            <a:avLst/>
            <a:gdLst/>
            <a:ahLst/>
            <a:cxnLst/>
            <a:rect l="l" t="t" r="r" b="b"/>
            <a:pathLst>
              <a:path w="46990" h="73660">
                <a:moveTo>
                  <a:pt x="42466" y="68389"/>
                </a:moveTo>
                <a:lnTo>
                  <a:pt x="44515" y="70736"/>
                </a:lnTo>
                <a:lnTo>
                  <a:pt x="46858" y="73175"/>
                </a:lnTo>
                <a:lnTo>
                  <a:pt x="42466" y="68389"/>
                </a:lnTo>
                <a:close/>
              </a:path>
              <a:path w="46990" h="73660">
                <a:moveTo>
                  <a:pt x="8650" y="20292"/>
                </a:moveTo>
                <a:lnTo>
                  <a:pt x="14900" y="32699"/>
                </a:lnTo>
                <a:lnTo>
                  <a:pt x="24308" y="46953"/>
                </a:lnTo>
                <a:lnTo>
                  <a:pt x="35034" y="60292"/>
                </a:lnTo>
                <a:lnTo>
                  <a:pt x="42466" y="68389"/>
                </a:lnTo>
                <a:lnTo>
                  <a:pt x="30970" y="55224"/>
                </a:lnTo>
                <a:lnTo>
                  <a:pt x="18743" y="38111"/>
                </a:lnTo>
                <a:lnTo>
                  <a:pt x="8650" y="20292"/>
                </a:lnTo>
                <a:close/>
              </a:path>
              <a:path w="46990" h="73660">
                <a:moveTo>
                  <a:pt x="8059" y="19119"/>
                </a:moveTo>
                <a:lnTo>
                  <a:pt x="8273" y="19627"/>
                </a:lnTo>
                <a:lnTo>
                  <a:pt x="8650" y="20292"/>
                </a:lnTo>
                <a:lnTo>
                  <a:pt x="8059" y="19119"/>
                </a:lnTo>
                <a:close/>
              </a:path>
              <a:path w="46990" h="73660">
                <a:moveTo>
                  <a:pt x="0" y="0"/>
                </a:moveTo>
                <a:lnTo>
                  <a:pt x="2343" y="7316"/>
                </a:lnTo>
                <a:lnTo>
                  <a:pt x="7028" y="17073"/>
                </a:lnTo>
                <a:lnTo>
                  <a:pt x="8059" y="19119"/>
                </a:lnTo>
                <a:lnTo>
                  <a:pt x="0" y="0"/>
                </a:lnTo>
                <a:close/>
              </a:path>
            </a:pathLst>
          </a:custGeom>
          <a:solidFill>
            <a:srgbClr val="C14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6104" y="3878529"/>
            <a:ext cx="112439" cy="119755"/>
          </a:xfrm>
          <a:custGeom>
            <a:avLst/>
            <a:gdLst/>
            <a:ahLst/>
            <a:cxnLst/>
            <a:rect l="l" t="t" r="r" b="b"/>
            <a:pathLst>
              <a:path w="185420" h="197485">
                <a:moveTo>
                  <a:pt x="185254" y="0"/>
                </a:moveTo>
                <a:lnTo>
                  <a:pt x="0" y="197454"/>
                </a:lnTo>
                <a:lnTo>
                  <a:pt x="185254" y="0"/>
                </a:lnTo>
                <a:close/>
              </a:path>
            </a:pathLst>
          </a:custGeom>
          <a:solidFill>
            <a:srgbClr val="D54F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57979" y="3903885"/>
            <a:ext cx="88565" cy="94726"/>
          </a:xfrm>
          <a:custGeom>
            <a:avLst/>
            <a:gdLst/>
            <a:ahLst/>
            <a:cxnLst/>
            <a:rect l="l" t="t" r="r" b="b"/>
            <a:pathLst>
              <a:path w="146050" h="156210">
                <a:moveTo>
                  <a:pt x="0" y="0"/>
                </a:moveTo>
                <a:lnTo>
                  <a:pt x="146023" y="155640"/>
                </a:lnTo>
                <a:lnTo>
                  <a:pt x="30132" y="29646"/>
                </a:lnTo>
                <a:lnTo>
                  <a:pt x="2318" y="2470"/>
                </a:lnTo>
                <a:lnTo>
                  <a:pt x="0" y="0"/>
                </a:lnTo>
                <a:close/>
              </a:path>
            </a:pathLst>
          </a:custGeom>
          <a:solidFill>
            <a:srgbClr val="B14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86513" y="4314283"/>
            <a:ext cx="112439" cy="110899"/>
          </a:xfrm>
          <a:custGeom>
            <a:avLst/>
            <a:gdLst/>
            <a:ahLst/>
            <a:cxnLst/>
            <a:rect l="l" t="t" r="r" b="b"/>
            <a:pathLst>
              <a:path w="185420" h="182879">
                <a:moveTo>
                  <a:pt x="185254" y="0"/>
                </a:moveTo>
                <a:lnTo>
                  <a:pt x="0" y="182664"/>
                </a:lnTo>
                <a:lnTo>
                  <a:pt x="185254" y="0"/>
                </a:lnTo>
                <a:close/>
              </a:path>
            </a:pathLst>
          </a:custGeom>
          <a:solidFill>
            <a:srgbClr val="9BBB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86513" y="4474585"/>
            <a:ext cx="112439" cy="111669"/>
          </a:xfrm>
          <a:custGeom>
            <a:avLst/>
            <a:gdLst/>
            <a:ahLst/>
            <a:cxnLst/>
            <a:rect l="l" t="t" r="r" b="b"/>
            <a:pathLst>
              <a:path w="185420" h="184150">
                <a:moveTo>
                  <a:pt x="0" y="0"/>
                </a:moveTo>
                <a:lnTo>
                  <a:pt x="185254" y="183751"/>
                </a:lnTo>
                <a:lnTo>
                  <a:pt x="0" y="0"/>
                </a:lnTo>
                <a:close/>
              </a:path>
            </a:pathLst>
          </a:custGeom>
          <a:solidFill>
            <a:srgbClr val="9BBB4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6604563" y="2099217"/>
            <a:ext cx="876407" cy="713140"/>
            <a:chOff x="9803605" y="3040953"/>
            <a:chExt cx="1445260" cy="1176020"/>
          </a:xfrm>
        </p:grpSpPr>
        <p:sp>
          <p:nvSpPr>
            <p:cNvPr id="19" name="object 19"/>
            <p:cNvSpPr/>
            <p:nvPr/>
          </p:nvSpPr>
          <p:spPr>
            <a:xfrm>
              <a:off x="9803600" y="3040957"/>
              <a:ext cx="1445260" cy="1176020"/>
            </a:xfrm>
            <a:custGeom>
              <a:avLst/>
              <a:gdLst/>
              <a:ahLst/>
              <a:cxnLst/>
              <a:rect l="l" t="t" r="r" b="b"/>
              <a:pathLst>
                <a:path w="1445259" h="1176020">
                  <a:moveTo>
                    <a:pt x="1444980" y="587260"/>
                  </a:moveTo>
                  <a:lnTo>
                    <a:pt x="1440192" y="542112"/>
                  </a:lnTo>
                  <a:lnTo>
                    <a:pt x="1426540" y="500583"/>
                  </a:lnTo>
                  <a:lnTo>
                    <a:pt x="1405064" y="463905"/>
                  </a:lnTo>
                  <a:lnTo>
                    <a:pt x="1376819" y="433273"/>
                  </a:lnTo>
                  <a:lnTo>
                    <a:pt x="1342872" y="409892"/>
                  </a:lnTo>
                  <a:lnTo>
                    <a:pt x="1304264" y="394970"/>
                  </a:lnTo>
                  <a:lnTo>
                    <a:pt x="1262049" y="389724"/>
                  </a:lnTo>
                  <a:lnTo>
                    <a:pt x="628523" y="389724"/>
                  </a:lnTo>
                  <a:lnTo>
                    <a:pt x="681177" y="333667"/>
                  </a:lnTo>
                  <a:lnTo>
                    <a:pt x="707567" y="298297"/>
                  </a:lnTo>
                  <a:lnTo>
                    <a:pt x="725157" y="258826"/>
                  </a:lnTo>
                  <a:lnTo>
                    <a:pt x="733945" y="216890"/>
                  </a:lnTo>
                  <a:lnTo>
                    <a:pt x="733945" y="174142"/>
                  </a:lnTo>
                  <a:lnTo>
                    <a:pt x="725157" y="132207"/>
                  </a:lnTo>
                  <a:lnTo>
                    <a:pt x="707567" y="92735"/>
                  </a:lnTo>
                  <a:lnTo>
                    <a:pt x="681177" y="57353"/>
                  </a:lnTo>
                  <a:lnTo>
                    <a:pt x="642010" y="25488"/>
                  </a:lnTo>
                  <a:lnTo>
                    <a:pt x="597941" y="6375"/>
                  </a:lnTo>
                  <a:lnTo>
                    <a:pt x="551434" y="0"/>
                  </a:lnTo>
                  <a:lnTo>
                    <a:pt x="504913" y="6375"/>
                  </a:lnTo>
                  <a:lnTo>
                    <a:pt x="460857" y="25488"/>
                  </a:lnTo>
                  <a:lnTo>
                    <a:pt x="421678" y="57353"/>
                  </a:lnTo>
                  <a:lnTo>
                    <a:pt x="69494" y="432358"/>
                  </a:lnTo>
                  <a:lnTo>
                    <a:pt x="68160" y="433273"/>
                  </a:lnTo>
                  <a:lnTo>
                    <a:pt x="57632" y="444677"/>
                  </a:lnTo>
                  <a:lnTo>
                    <a:pt x="55600" y="444677"/>
                  </a:lnTo>
                  <a:lnTo>
                    <a:pt x="44538" y="458889"/>
                  </a:lnTo>
                  <a:lnTo>
                    <a:pt x="39916" y="463905"/>
                  </a:lnTo>
                  <a:lnTo>
                    <a:pt x="37719" y="467664"/>
                  </a:lnTo>
                  <a:lnTo>
                    <a:pt x="32258" y="474675"/>
                  </a:lnTo>
                  <a:lnTo>
                    <a:pt x="22821" y="493090"/>
                  </a:lnTo>
                  <a:lnTo>
                    <a:pt x="18440" y="500583"/>
                  </a:lnTo>
                  <a:lnTo>
                    <a:pt x="17449" y="503593"/>
                  </a:lnTo>
                  <a:lnTo>
                    <a:pt x="14770" y="508825"/>
                  </a:lnTo>
                  <a:lnTo>
                    <a:pt x="7581" y="533577"/>
                  </a:lnTo>
                  <a:lnTo>
                    <a:pt x="4787" y="542112"/>
                  </a:lnTo>
                  <a:lnTo>
                    <a:pt x="4584" y="543915"/>
                  </a:lnTo>
                  <a:lnTo>
                    <a:pt x="3797" y="546671"/>
                  </a:lnTo>
                  <a:lnTo>
                    <a:pt x="355" y="583831"/>
                  </a:lnTo>
                  <a:lnTo>
                    <a:pt x="0" y="587260"/>
                  </a:lnTo>
                  <a:lnTo>
                    <a:pt x="25" y="587489"/>
                  </a:lnTo>
                  <a:lnTo>
                    <a:pt x="0" y="587768"/>
                  </a:lnTo>
                  <a:lnTo>
                    <a:pt x="3797" y="627773"/>
                  </a:lnTo>
                  <a:lnTo>
                    <a:pt x="5943" y="635165"/>
                  </a:lnTo>
                  <a:lnTo>
                    <a:pt x="6477" y="639432"/>
                  </a:lnTo>
                  <a:lnTo>
                    <a:pt x="9232" y="646480"/>
                  </a:lnTo>
                  <a:lnTo>
                    <a:pt x="14770" y="665480"/>
                  </a:lnTo>
                  <a:lnTo>
                    <a:pt x="22872" y="681253"/>
                  </a:lnTo>
                  <a:lnTo>
                    <a:pt x="24790" y="686117"/>
                  </a:lnTo>
                  <a:lnTo>
                    <a:pt x="26847" y="688987"/>
                  </a:lnTo>
                  <a:lnTo>
                    <a:pt x="32258" y="699477"/>
                  </a:lnTo>
                  <a:lnTo>
                    <a:pt x="53009" y="725182"/>
                  </a:lnTo>
                  <a:lnTo>
                    <a:pt x="53263" y="725525"/>
                  </a:lnTo>
                  <a:lnTo>
                    <a:pt x="421678" y="1118171"/>
                  </a:lnTo>
                  <a:lnTo>
                    <a:pt x="460857" y="1150035"/>
                  </a:lnTo>
                  <a:lnTo>
                    <a:pt x="504913" y="1169162"/>
                  </a:lnTo>
                  <a:lnTo>
                    <a:pt x="551434" y="1175524"/>
                  </a:lnTo>
                  <a:lnTo>
                    <a:pt x="597941" y="1169162"/>
                  </a:lnTo>
                  <a:lnTo>
                    <a:pt x="642010" y="1150035"/>
                  </a:lnTo>
                  <a:lnTo>
                    <a:pt x="681177" y="1118171"/>
                  </a:lnTo>
                  <a:lnTo>
                    <a:pt x="707567" y="1082662"/>
                  </a:lnTo>
                  <a:lnTo>
                    <a:pt x="725157" y="1042835"/>
                  </a:lnTo>
                  <a:lnTo>
                    <a:pt x="733945" y="1000429"/>
                  </a:lnTo>
                  <a:lnTo>
                    <a:pt x="733945" y="957148"/>
                  </a:lnTo>
                  <a:lnTo>
                    <a:pt x="725157" y="914730"/>
                  </a:lnTo>
                  <a:lnTo>
                    <a:pt x="707567" y="874915"/>
                  </a:lnTo>
                  <a:lnTo>
                    <a:pt x="681177" y="839406"/>
                  </a:lnTo>
                  <a:lnTo>
                    <a:pt x="627037" y="782320"/>
                  </a:lnTo>
                  <a:lnTo>
                    <a:pt x="1262049" y="782320"/>
                  </a:lnTo>
                  <a:lnTo>
                    <a:pt x="1310970" y="775411"/>
                  </a:lnTo>
                  <a:lnTo>
                    <a:pt x="1354759" y="755891"/>
                  </a:lnTo>
                  <a:lnTo>
                    <a:pt x="1391716" y="725525"/>
                  </a:lnTo>
                  <a:lnTo>
                    <a:pt x="1420190" y="686117"/>
                  </a:lnTo>
                  <a:lnTo>
                    <a:pt x="1438503" y="639432"/>
                  </a:lnTo>
                  <a:lnTo>
                    <a:pt x="1444980" y="58726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03605" y="3430681"/>
              <a:ext cx="442595" cy="393065"/>
            </a:xfrm>
            <a:custGeom>
              <a:avLst/>
              <a:gdLst/>
              <a:ahLst/>
              <a:cxnLst/>
              <a:rect l="l" t="t" r="r" b="b"/>
              <a:pathLst>
                <a:path w="442595" h="393064">
                  <a:moveTo>
                    <a:pt x="182995" y="0"/>
                  </a:moveTo>
                  <a:lnTo>
                    <a:pt x="147488" y="3626"/>
                  </a:lnTo>
                  <a:lnTo>
                    <a:pt x="114371" y="14197"/>
                  </a:lnTo>
                  <a:lnTo>
                    <a:pt x="84294" y="31249"/>
                  </a:lnTo>
                  <a:lnTo>
                    <a:pt x="57909" y="54320"/>
                  </a:lnTo>
                  <a:lnTo>
                    <a:pt x="55592" y="54320"/>
                  </a:lnTo>
                  <a:lnTo>
                    <a:pt x="39522" y="73725"/>
                  </a:lnTo>
                  <a:lnTo>
                    <a:pt x="26058" y="94751"/>
                  </a:lnTo>
                  <a:lnTo>
                    <a:pt x="15200" y="117166"/>
                  </a:lnTo>
                  <a:lnTo>
                    <a:pt x="6948" y="140738"/>
                  </a:lnTo>
                  <a:lnTo>
                    <a:pt x="6948" y="143207"/>
                  </a:lnTo>
                  <a:lnTo>
                    <a:pt x="3908" y="152852"/>
                  </a:lnTo>
                  <a:lnTo>
                    <a:pt x="1736" y="162960"/>
                  </a:lnTo>
                  <a:lnTo>
                    <a:pt x="434" y="173068"/>
                  </a:lnTo>
                  <a:lnTo>
                    <a:pt x="0" y="182713"/>
                  </a:lnTo>
                  <a:lnTo>
                    <a:pt x="0" y="197527"/>
                  </a:lnTo>
                  <a:lnTo>
                    <a:pt x="5862" y="249957"/>
                  </a:lnTo>
                  <a:lnTo>
                    <a:pt x="19761" y="286531"/>
                  </a:lnTo>
                  <a:lnTo>
                    <a:pt x="42201" y="322564"/>
                  </a:lnTo>
                  <a:lnTo>
                    <a:pt x="84294" y="362378"/>
                  </a:lnTo>
                  <a:lnTo>
                    <a:pt x="147488" y="388998"/>
                  </a:lnTo>
                  <a:lnTo>
                    <a:pt x="182995" y="392586"/>
                  </a:lnTo>
                  <a:lnTo>
                    <a:pt x="208221" y="390773"/>
                  </a:lnTo>
                  <a:lnTo>
                    <a:pt x="254331" y="376962"/>
                  </a:lnTo>
                  <a:lnTo>
                    <a:pt x="288100" y="357710"/>
                  </a:lnTo>
                  <a:lnTo>
                    <a:pt x="326611" y="320983"/>
                  </a:lnTo>
                  <a:lnTo>
                    <a:pt x="442430" y="197527"/>
                  </a:lnTo>
                  <a:lnTo>
                    <a:pt x="296497" y="41974"/>
                  </a:lnTo>
                  <a:lnTo>
                    <a:pt x="270945" y="24999"/>
                  </a:lnTo>
                  <a:lnTo>
                    <a:pt x="243220" y="11728"/>
                  </a:lnTo>
                  <a:lnTo>
                    <a:pt x="213759" y="3086"/>
                  </a:lnTo>
                  <a:lnTo>
                    <a:pt x="182995" y="0"/>
                  </a:lnTo>
                  <a:close/>
                </a:path>
              </a:pathLst>
            </a:custGeom>
            <a:solidFill>
              <a:srgbClr val="0B74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86670" y="3430682"/>
              <a:ext cx="445134" cy="393065"/>
            </a:xfrm>
            <a:custGeom>
              <a:avLst/>
              <a:gdLst/>
              <a:ahLst/>
              <a:cxnLst/>
              <a:rect l="l" t="t" r="r" b="b"/>
              <a:pathLst>
                <a:path w="445134" h="393064">
                  <a:moveTo>
                    <a:pt x="444614" y="392595"/>
                  </a:moveTo>
                  <a:lnTo>
                    <a:pt x="259359" y="197459"/>
                  </a:lnTo>
                  <a:lnTo>
                    <a:pt x="143573" y="320967"/>
                  </a:lnTo>
                  <a:lnTo>
                    <a:pt x="110540" y="353263"/>
                  </a:lnTo>
                  <a:lnTo>
                    <a:pt x="71323" y="376961"/>
                  </a:lnTo>
                  <a:lnTo>
                    <a:pt x="25222" y="390779"/>
                  </a:lnTo>
                  <a:lnTo>
                    <a:pt x="0" y="392595"/>
                  </a:lnTo>
                  <a:lnTo>
                    <a:pt x="444614" y="392595"/>
                  </a:lnTo>
                  <a:close/>
                </a:path>
                <a:path w="445134" h="393064">
                  <a:moveTo>
                    <a:pt x="444614" y="0"/>
                  </a:moveTo>
                  <a:lnTo>
                    <a:pt x="0" y="0"/>
                  </a:lnTo>
                  <a:lnTo>
                    <a:pt x="30759" y="3086"/>
                  </a:lnTo>
                  <a:lnTo>
                    <a:pt x="60210" y="11734"/>
                  </a:lnTo>
                  <a:lnTo>
                    <a:pt x="87922" y="24993"/>
                  </a:lnTo>
                  <a:lnTo>
                    <a:pt x="113474" y="41960"/>
                  </a:lnTo>
                  <a:lnTo>
                    <a:pt x="115785" y="44437"/>
                  </a:lnTo>
                  <a:lnTo>
                    <a:pt x="143573" y="71577"/>
                  </a:lnTo>
                  <a:lnTo>
                    <a:pt x="259359" y="197459"/>
                  </a:lnTo>
                  <a:lnTo>
                    <a:pt x="444614" y="0"/>
                  </a:lnTo>
                  <a:close/>
                </a:path>
              </a:pathLst>
            </a:custGeom>
            <a:solidFill>
              <a:srgbClr val="10AD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627342" y="1410743"/>
            <a:ext cx="961891" cy="835975"/>
            <a:chOff x="6543021" y="1905607"/>
            <a:chExt cx="1586230" cy="137858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6017" y="2693714"/>
              <a:ext cx="64574" cy="1684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46017" y="2693714"/>
              <a:ext cx="59690" cy="337185"/>
            </a:xfrm>
            <a:custGeom>
              <a:avLst/>
              <a:gdLst/>
              <a:ahLst/>
              <a:cxnLst/>
              <a:rect l="l" t="t" r="r" b="b"/>
              <a:pathLst>
                <a:path w="59690" h="337185">
                  <a:moveTo>
                    <a:pt x="17646" y="316634"/>
                  </a:moveTo>
                  <a:lnTo>
                    <a:pt x="12632" y="323376"/>
                  </a:lnTo>
                  <a:lnTo>
                    <a:pt x="0" y="336993"/>
                  </a:lnTo>
                  <a:lnTo>
                    <a:pt x="2583" y="336993"/>
                  </a:lnTo>
                  <a:lnTo>
                    <a:pt x="17515" y="316839"/>
                  </a:lnTo>
                  <a:lnTo>
                    <a:pt x="17646" y="316634"/>
                  </a:lnTo>
                  <a:close/>
                </a:path>
                <a:path w="59690" h="337185">
                  <a:moveTo>
                    <a:pt x="51659" y="249841"/>
                  </a:moveTo>
                  <a:lnTo>
                    <a:pt x="42538" y="273263"/>
                  </a:lnTo>
                  <a:lnTo>
                    <a:pt x="30995" y="295596"/>
                  </a:lnTo>
                  <a:lnTo>
                    <a:pt x="17646" y="316634"/>
                  </a:lnTo>
                  <a:lnTo>
                    <a:pt x="23569" y="308669"/>
                  </a:lnTo>
                  <a:lnTo>
                    <a:pt x="33054" y="292872"/>
                  </a:lnTo>
                  <a:lnTo>
                    <a:pt x="41327" y="275986"/>
                  </a:lnTo>
                  <a:lnTo>
                    <a:pt x="44758" y="269450"/>
                  </a:lnTo>
                  <a:lnTo>
                    <a:pt x="47462" y="262913"/>
                  </a:lnTo>
                  <a:lnTo>
                    <a:pt x="49682" y="256377"/>
                  </a:lnTo>
                  <a:lnTo>
                    <a:pt x="51659" y="249841"/>
                  </a:lnTo>
                  <a:close/>
                </a:path>
                <a:path w="59690" h="337185">
                  <a:moveTo>
                    <a:pt x="2583" y="0"/>
                  </a:moveTo>
                  <a:lnTo>
                    <a:pt x="0" y="0"/>
                  </a:lnTo>
                  <a:lnTo>
                    <a:pt x="19816" y="23332"/>
                  </a:lnTo>
                  <a:lnTo>
                    <a:pt x="36484" y="49387"/>
                  </a:lnTo>
                  <a:lnTo>
                    <a:pt x="49762" y="77621"/>
                  </a:lnTo>
                  <a:lnTo>
                    <a:pt x="59408" y="107490"/>
                  </a:lnTo>
                  <a:lnTo>
                    <a:pt x="49803" y="77621"/>
                  </a:lnTo>
                  <a:lnTo>
                    <a:pt x="36807" y="49387"/>
                  </a:lnTo>
                  <a:lnTo>
                    <a:pt x="20906" y="2333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CFA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43015" y="1905615"/>
              <a:ext cx="1586230" cy="1378585"/>
            </a:xfrm>
            <a:custGeom>
              <a:avLst/>
              <a:gdLst/>
              <a:ahLst/>
              <a:cxnLst/>
              <a:rect l="l" t="t" r="r" b="b"/>
              <a:pathLst>
                <a:path w="1586229" h="1378585">
                  <a:moveTo>
                    <a:pt x="1585645" y="689038"/>
                  </a:moveTo>
                  <a:lnTo>
                    <a:pt x="1581467" y="640765"/>
                  </a:lnTo>
                  <a:lnTo>
                    <a:pt x="1580451" y="637070"/>
                  </a:lnTo>
                  <a:lnTo>
                    <a:pt x="1580388" y="636295"/>
                  </a:lnTo>
                  <a:lnTo>
                    <a:pt x="1579359" y="633031"/>
                  </a:lnTo>
                  <a:lnTo>
                    <a:pt x="1569427" y="596303"/>
                  </a:lnTo>
                  <a:lnTo>
                    <a:pt x="1550238" y="556183"/>
                  </a:lnTo>
                  <a:lnTo>
                    <a:pt x="1524622" y="520966"/>
                  </a:lnTo>
                  <a:lnTo>
                    <a:pt x="1522082" y="520966"/>
                  </a:lnTo>
                  <a:lnTo>
                    <a:pt x="1122908" y="66001"/>
                  </a:lnTo>
                  <a:lnTo>
                    <a:pt x="1086459" y="32994"/>
                  </a:lnTo>
                  <a:lnTo>
                    <a:pt x="1045781" y="10998"/>
                  </a:lnTo>
                  <a:lnTo>
                    <a:pt x="1002563" y="0"/>
                  </a:lnTo>
                  <a:lnTo>
                    <a:pt x="958507" y="0"/>
                  </a:lnTo>
                  <a:lnTo>
                    <a:pt x="915289" y="10998"/>
                  </a:lnTo>
                  <a:lnTo>
                    <a:pt x="874610" y="32994"/>
                  </a:lnTo>
                  <a:lnTo>
                    <a:pt x="838149" y="66001"/>
                  </a:lnTo>
                  <a:lnTo>
                    <a:pt x="812292" y="102171"/>
                  </a:lnTo>
                  <a:lnTo>
                    <a:pt x="793813" y="142430"/>
                  </a:lnTo>
                  <a:lnTo>
                    <a:pt x="782739" y="185394"/>
                  </a:lnTo>
                  <a:lnTo>
                    <a:pt x="779043" y="229730"/>
                  </a:lnTo>
                  <a:lnTo>
                    <a:pt x="782739" y="274053"/>
                  </a:lnTo>
                  <a:lnTo>
                    <a:pt x="793813" y="317030"/>
                  </a:lnTo>
                  <a:lnTo>
                    <a:pt x="812292" y="357276"/>
                  </a:lnTo>
                  <a:lnTo>
                    <a:pt x="838149" y="393458"/>
                  </a:lnTo>
                  <a:lnTo>
                    <a:pt x="897547" y="460514"/>
                  </a:lnTo>
                  <a:lnTo>
                    <a:pt x="200748" y="460514"/>
                  </a:lnTo>
                  <a:lnTo>
                    <a:pt x="154419" y="466483"/>
                  </a:lnTo>
                  <a:lnTo>
                    <a:pt x="112052" y="483552"/>
                  </a:lnTo>
                  <a:lnTo>
                    <a:pt x="74790" y="510374"/>
                  </a:lnTo>
                  <a:lnTo>
                    <a:pt x="43802" y="545655"/>
                  </a:lnTo>
                  <a:lnTo>
                    <a:pt x="20243" y="588073"/>
                  </a:lnTo>
                  <a:lnTo>
                    <a:pt x="5257" y="636295"/>
                  </a:lnTo>
                  <a:lnTo>
                    <a:pt x="0" y="689038"/>
                  </a:lnTo>
                  <a:lnTo>
                    <a:pt x="5257" y="741768"/>
                  </a:lnTo>
                  <a:lnTo>
                    <a:pt x="20243" y="790003"/>
                  </a:lnTo>
                  <a:lnTo>
                    <a:pt x="43802" y="832421"/>
                  </a:lnTo>
                  <a:lnTo>
                    <a:pt x="74790" y="867702"/>
                  </a:lnTo>
                  <a:lnTo>
                    <a:pt x="112052" y="894524"/>
                  </a:lnTo>
                  <a:lnTo>
                    <a:pt x="154419" y="911580"/>
                  </a:lnTo>
                  <a:lnTo>
                    <a:pt x="200748" y="917562"/>
                  </a:lnTo>
                  <a:lnTo>
                    <a:pt x="899515" y="917562"/>
                  </a:lnTo>
                  <a:lnTo>
                    <a:pt x="838149" y="987513"/>
                  </a:lnTo>
                  <a:lnTo>
                    <a:pt x="812292" y="1023569"/>
                  </a:lnTo>
                  <a:lnTo>
                    <a:pt x="793813" y="1063498"/>
                  </a:lnTo>
                  <a:lnTo>
                    <a:pt x="782739" y="1105992"/>
                  </a:lnTo>
                  <a:lnTo>
                    <a:pt x="779043" y="1149794"/>
                  </a:lnTo>
                  <a:lnTo>
                    <a:pt x="782739" y="1193584"/>
                  </a:lnTo>
                  <a:lnTo>
                    <a:pt x="793813" y="1236091"/>
                  </a:lnTo>
                  <a:lnTo>
                    <a:pt x="812292" y="1276019"/>
                  </a:lnTo>
                  <a:lnTo>
                    <a:pt x="838149" y="1312075"/>
                  </a:lnTo>
                  <a:lnTo>
                    <a:pt x="874610" y="1345069"/>
                  </a:lnTo>
                  <a:lnTo>
                    <a:pt x="915289" y="1367078"/>
                  </a:lnTo>
                  <a:lnTo>
                    <a:pt x="958507" y="1378077"/>
                  </a:lnTo>
                  <a:lnTo>
                    <a:pt x="1002563" y="1378077"/>
                  </a:lnTo>
                  <a:lnTo>
                    <a:pt x="1045781" y="1367078"/>
                  </a:lnTo>
                  <a:lnTo>
                    <a:pt x="1086459" y="1345069"/>
                  </a:lnTo>
                  <a:lnTo>
                    <a:pt x="1122908" y="1312075"/>
                  </a:lnTo>
                  <a:lnTo>
                    <a:pt x="1522082" y="857110"/>
                  </a:lnTo>
                  <a:lnTo>
                    <a:pt x="1524622" y="857110"/>
                  </a:lnTo>
                  <a:lnTo>
                    <a:pt x="1550238" y="821880"/>
                  </a:lnTo>
                  <a:lnTo>
                    <a:pt x="1569427" y="781761"/>
                  </a:lnTo>
                  <a:lnTo>
                    <a:pt x="1579359" y="745058"/>
                  </a:lnTo>
                  <a:lnTo>
                    <a:pt x="1580388" y="741768"/>
                  </a:lnTo>
                  <a:lnTo>
                    <a:pt x="1580451" y="741006"/>
                  </a:lnTo>
                  <a:lnTo>
                    <a:pt x="1581467" y="737298"/>
                  </a:lnTo>
                  <a:lnTo>
                    <a:pt x="1585645" y="689038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43161" y="2366118"/>
              <a:ext cx="485775" cy="457200"/>
            </a:xfrm>
            <a:custGeom>
              <a:avLst/>
              <a:gdLst/>
              <a:ahLst/>
              <a:cxnLst/>
              <a:rect l="l" t="t" r="r" b="b"/>
              <a:pathLst>
                <a:path w="485775" h="457200">
                  <a:moveTo>
                    <a:pt x="284690" y="0"/>
                  </a:moveTo>
                  <a:lnTo>
                    <a:pt x="250930" y="3163"/>
                  </a:lnTo>
                  <a:lnTo>
                    <a:pt x="218601" y="12294"/>
                  </a:lnTo>
                  <a:lnTo>
                    <a:pt x="188178" y="26848"/>
                  </a:lnTo>
                  <a:lnTo>
                    <a:pt x="160137" y="46284"/>
                  </a:lnTo>
                  <a:lnTo>
                    <a:pt x="160137" y="49177"/>
                  </a:lnTo>
                  <a:lnTo>
                    <a:pt x="157596" y="49177"/>
                  </a:lnTo>
                  <a:lnTo>
                    <a:pt x="0" y="228528"/>
                  </a:lnTo>
                  <a:lnTo>
                    <a:pt x="73714" y="309525"/>
                  </a:lnTo>
                  <a:lnTo>
                    <a:pt x="127094" y="373166"/>
                  </a:lnTo>
                  <a:lnTo>
                    <a:pt x="157596" y="407879"/>
                  </a:lnTo>
                  <a:lnTo>
                    <a:pt x="208910" y="441191"/>
                  </a:lnTo>
                  <a:lnTo>
                    <a:pt x="258477" y="455384"/>
                  </a:lnTo>
                  <a:lnTo>
                    <a:pt x="284690" y="457056"/>
                  </a:lnTo>
                  <a:lnTo>
                    <a:pt x="323652" y="452853"/>
                  </a:lnTo>
                  <a:lnTo>
                    <a:pt x="359992" y="440784"/>
                  </a:lnTo>
                  <a:lnTo>
                    <a:pt x="392997" y="421665"/>
                  </a:lnTo>
                  <a:lnTo>
                    <a:pt x="421951" y="396308"/>
                  </a:lnTo>
                  <a:lnTo>
                    <a:pt x="424493" y="396308"/>
                  </a:lnTo>
                  <a:lnTo>
                    <a:pt x="452453" y="355086"/>
                  </a:lnTo>
                  <a:lnTo>
                    <a:pt x="472788" y="309525"/>
                  </a:lnTo>
                  <a:lnTo>
                    <a:pt x="482955" y="270111"/>
                  </a:lnTo>
                  <a:lnTo>
                    <a:pt x="485497" y="228528"/>
                  </a:lnTo>
                  <a:lnTo>
                    <a:pt x="485497" y="211172"/>
                  </a:lnTo>
                  <a:lnTo>
                    <a:pt x="485060" y="202041"/>
                  </a:lnTo>
                  <a:lnTo>
                    <a:pt x="483908" y="192368"/>
                  </a:lnTo>
                  <a:lnTo>
                    <a:pt x="482280" y="182696"/>
                  </a:lnTo>
                  <a:lnTo>
                    <a:pt x="480413" y="173566"/>
                  </a:lnTo>
                  <a:lnTo>
                    <a:pt x="480413" y="167780"/>
                  </a:lnTo>
                  <a:lnTo>
                    <a:pt x="470961" y="138038"/>
                  </a:lnTo>
                  <a:lnTo>
                    <a:pt x="458172" y="109924"/>
                  </a:lnTo>
                  <a:lnTo>
                    <a:pt x="442523" y="83980"/>
                  </a:lnTo>
                  <a:lnTo>
                    <a:pt x="424493" y="60748"/>
                  </a:lnTo>
                  <a:lnTo>
                    <a:pt x="421951" y="60748"/>
                  </a:lnTo>
                  <a:lnTo>
                    <a:pt x="392997" y="35391"/>
                  </a:lnTo>
                  <a:lnTo>
                    <a:pt x="359992" y="16271"/>
                  </a:lnTo>
                  <a:lnTo>
                    <a:pt x="323652" y="4203"/>
                  </a:lnTo>
                  <a:lnTo>
                    <a:pt x="284690" y="0"/>
                  </a:lnTo>
                  <a:close/>
                </a:path>
              </a:pathLst>
            </a:custGeom>
            <a:solidFill>
              <a:srgbClr val="0051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39863" y="2366130"/>
              <a:ext cx="488315" cy="457200"/>
            </a:xfrm>
            <a:custGeom>
              <a:avLst/>
              <a:gdLst/>
              <a:ahLst/>
              <a:cxnLst/>
              <a:rect l="l" t="t" r="r" b="b"/>
              <a:pathLst>
                <a:path w="488315" h="457200">
                  <a:moveTo>
                    <a:pt x="487895" y="457047"/>
                  </a:moveTo>
                  <a:lnTo>
                    <a:pt x="436435" y="450164"/>
                  </a:lnTo>
                  <a:lnTo>
                    <a:pt x="388797" y="428040"/>
                  </a:lnTo>
                  <a:lnTo>
                    <a:pt x="330352" y="372910"/>
                  </a:lnTo>
                  <a:lnTo>
                    <a:pt x="276987" y="309079"/>
                  </a:lnTo>
                  <a:lnTo>
                    <a:pt x="203288" y="227838"/>
                  </a:lnTo>
                  <a:lnTo>
                    <a:pt x="0" y="457047"/>
                  </a:lnTo>
                  <a:lnTo>
                    <a:pt x="487895" y="457047"/>
                  </a:lnTo>
                  <a:close/>
                </a:path>
                <a:path w="488315" h="457200">
                  <a:moveTo>
                    <a:pt x="487895" y="0"/>
                  </a:moveTo>
                  <a:lnTo>
                    <a:pt x="0" y="0"/>
                  </a:lnTo>
                  <a:lnTo>
                    <a:pt x="203288" y="227838"/>
                  </a:lnTo>
                  <a:lnTo>
                    <a:pt x="330352" y="83629"/>
                  </a:lnTo>
                  <a:lnTo>
                    <a:pt x="360845" y="51904"/>
                  </a:lnTo>
                  <a:lnTo>
                    <a:pt x="360845" y="49022"/>
                  </a:lnTo>
                  <a:lnTo>
                    <a:pt x="363385" y="49022"/>
                  </a:lnTo>
                  <a:lnTo>
                    <a:pt x="363385" y="46139"/>
                  </a:lnTo>
                  <a:lnTo>
                    <a:pt x="391414" y="26758"/>
                  </a:lnTo>
                  <a:lnTo>
                    <a:pt x="421830" y="12255"/>
                  </a:lnTo>
                  <a:lnTo>
                    <a:pt x="454152" y="3149"/>
                  </a:lnTo>
                  <a:lnTo>
                    <a:pt x="487895" y="0"/>
                  </a:lnTo>
                  <a:close/>
                </a:path>
              </a:pathLst>
            </a:custGeom>
            <a:solidFill>
              <a:srgbClr val="007A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596104" y="4039946"/>
            <a:ext cx="393151" cy="418180"/>
            <a:chOff x="11438730" y="6241358"/>
            <a:chExt cx="648335" cy="689610"/>
          </a:xfrm>
        </p:grpSpPr>
        <p:sp>
          <p:nvSpPr>
            <p:cNvPr id="29" name="object 29"/>
            <p:cNvSpPr/>
            <p:nvPr/>
          </p:nvSpPr>
          <p:spPr>
            <a:xfrm>
              <a:off x="11438730" y="6241358"/>
              <a:ext cx="185420" cy="195580"/>
            </a:xfrm>
            <a:custGeom>
              <a:avLst/>
              <a:gdLst/>
              <a:ahLst/>
              <a:cxnLst/>
              <a:rect l="l" t="t" r="r" b="b"/>
              <a:pathLst>
                <a:path w="185420" h="195579">
                  <a:moveTo>
                    <a:pt x="0" y="0"/>
                  </a:moveTo>
                  <a:lnTo>
                    <a:pt x="185254" y="195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F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573243" y="6417021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6890" y="0"/>
                  </a:moveTo>
                  <a:lnTo>
                    <a:pt x="210713" y="4138"/>
                  </a:lnTo>
                  <a:lnTo>
                    <a:pt x="167252" y="16071"/>
                  </a:lnTo>
                  <a:lnTo>
                    <a:pt x="127232" y="35072"/>
                  </a:lnTo>
                  <a:lnTo>
                    <a:pt x="91378" y="60417"/>
                  </a:lnTo>
                  <a:lnTo>
                    <a:pt x="60417" y="91378"/>
                  </a:lnTo>
                  <a:lnTo>
                    <a:pt x="35072" y="127232"/>
                  </a:lnTo>
                  <a:lnTo>
                    <a:pt x="16071" y="167252"/>
                  </a:lnTo>
                  <a:lnTo>
                    <a:pt x="4138" y="210712"/>
                  </a:lnTo>
                  <a:lnTo>
                    <a:pt x="0" y="256888"/>
                  </a:lnTo>
                  <a:lnTo>
                    <a:pt x="4138" y="303065"/>
                  </a:lnTo>
                  <a:lnTo>
                    <a:pt x="16071" y="346526"/>
                  </a:lnTo>
                  <a:lnTo>
                    <a:pt x="35072" y="386546"/>
                  </a:lnTo>
                  <a:lnTo>
                    <a:pt x="60417" y="422400"/>
                  </a:lnTo>
                  <a:lnTo>
                    <a:pt x="91378" y="453361"/>
                  </a:lnTo>
                  <a:lnTo>
                    <a:pt x="127232" y="478706"/>
                  </a:lnTo>
                  <a:lnTo>
                    <a:pt x="167252" y="497707"/>
                  </a:lnTo>
                  <a:lnTo>
                    <a:pt x="210713" y="509640"/>
                  </a:lnTo>
                  <a:lnTo>
                    <a:pt x="256890" y="513779"/>
                  </a:lnTo>
                  <a:lnTo>
                    <a:pt x="303066" y="509640"/>
                  </a:lnTo>
                  <a:lnTo>
                    <a:pt x="346527" y="497707"/>
                  </a:lnTo>
                  <a:lnTo>
                    <a:pt x="386546" y="478706"/>
                  </a:lnTo>
                  <a:lnTo>
                    <a:pt x="422400" y="453361"/>
                  </a:lnTo>
                  <a:lnTo>
                    <a:pt x="453362" y="422400"/>
                  </a:lnTo>
                  <a:lnTo>
                    <a:pt x="478706" y="386546"/>
                  </a:lnTo>
                  <a:lnTo>
                    <a:pt x="497707" y="346526"/>
                  </a:lnTo>
                  <a:lnTo>
                    <a:pt x="509640" y="303065"/>
                  </a:lnTo>
                  <a:lnTo>
                    <a:pt x="513779" y="256888"/>
                  </a:lnTo>
                  <a:lnTo>
                    <a:pt x="509640" y="210712"/>
                  </a:lnTo>
                  <a:lnTo>
                    <a:pt x="497707" y="167252"/>
                  </a:lnTo>
                  <a:lnTo>
                    <a:pt x="478706" y="127232"/>
                  </a:lnTo>
                  <a:lnTo>
                    <a:pt x="453362" y="91378"/>
                  </a:lnTo>
                  <a:lnTo>
                    <a:pt x="422400" y="60417"/>
                  </a:lnTo>
                  <a:lnTo>
                    <a:pt x="386546" y="35072"/>
                  </a:lnTo>
                  <a:lnTo>
                    <a:pt x="346527" y="16071"/>
                  </a:lnTo>
                  <a:lnTo>
                    <a:pt x="303066" y="4138"/>
                  </a:lnTo>
                  <a:lnTo>
                    <a:pt x="256890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686023" y="6531036"/>
              <a:ext cx="282575" cy="285750"/>
            </a:xfrm>
            <a:custGeom>
              <a:avLst/>
              <a:gdLst/>
              <a:ahLst/>
              <a:cxnLst/>
              <a:rect l="l" t="t" r="r" b="b"/>
              <a:pathLst>
                <a:path w="282575" h="285750">
                  <a:moveTo>
                    <a:pt x="217091" y="154006"/>
                  </a:moveTo>
                  <a:lnTo>
                    <a:pt x="64942" y="154006"/>
                  </a:lnTo>
                  <a:lnTo>
                    <a:pt x="52107" y="155204"/>
                  </a:lnTo>
                  <a:lnTo>
                    <a:pt x="10784" y="183229"/>
                  </a:lnTo>
                  <a:lnTo>
                    <a:pt x="0" y="220803"/>
                  </a:lnTo>
                  <a:lnTo>
                    <a:pt x="1198" y="233888"/>
                  </a:lnTo>
                  <a:lnTo>
                    <a:pt x="29223" y="275134"/>
                  </a:lnTo>
                  <a:lnTo>
                    <a:pt x="64942" y="285745"/>
                  </a:lnTo>
                  <a:lnTo>
                    <a:pt x="217091" y="285745"/>
                  </a:lnTo>
                  <a:lnTo>
                    <a:pt x="229925" y="284566"/>
                  </a:lnTo>
                  <a:lnTo>
                    <a:pt x="241831" y="281029"/>
                  </a:lnTo>
                  <a:lnTo>
                    <a:pt x="252809" y="275134"/>
                  </a:lnTo>
                  <a:lnTo>
                    <a:pt x="260977" y="268427"/>
                  </a:lnTo>
                  <a:lnTo>
                    <a:pt x="64942" y="268427"/>
                  </a:lnTo>
                  <a:lnTo>
                    <a:pt x="55683" y="267557"/>
                  </a:lnTo>
                  <a:lnTo>
                    <a:pt x="21415" y="239126"/>
                  </a:lnTo>
                  <a:lnTo>
                    <a:pt x="17936" y="220803"/>
                  </a:lnTo>
                  <a:lnTo>
                    <a:pt x="18047" y="217711"/>
                  </a:lnTo>
                  <a:lnTo>
                    <a:pt x="38733" y="179151"/>
                  </a:lnTo>
                  <a:lnTo>
                    <a:pt x="64942" y="171323"/>
                  </a:lnTo>
                  <a:lnTo>
                    <a:pt x="260637" y="171323"/>
                  </a:lnTo>
                  <a:lnTo>
                    <a:pt x="252809" y="164791"/>
                  </a:lnTo>
                  <a:lnTo>
                    <a:pt x="241831" y="158799"/>
                  </a:lnTo>
                  <a:lnTo>
                    <a:pt x="229925" y="155204"/>
                  </a:lnTo>
                  <a:lnTo>
                    <a:pt x="217091" y="154006"/>
                  </a:lnTo>
                  <a:close/>
                </a:path>
                <a:path w="282575" h="285750">
                  <a:moveTo>
                    <a:pt x="260637" y="171323"/>
                  </a:moveTo>
                  <a:lnTo>
                    <a:pt x="217091" y="171323"/>
                  </a:lnTo>
                  <a:lnTo>
                    <a:pt x="226601" y="172193"/>
                  </a:lnTo>
                  <a:lnTo>
                    <a:pt x="235337" y="174802"/>
                  </a:lnTo>
                  <a:lnTo>
                    <a:pt x="263247" y="209420"/>
                  </a:lnTo>
                  <a:lnTo>
                    <a:pt x="264097" y="220803"/>
                  </a:lnTo>
                  <a:lnTo>
                    <a:pt x="263227" y="230332"/>
                  </a:lnTo>
                  <a:lnTo>
                    <a:pt x="234950" y="264948"/>
                  </a:lnTo>
                  <a:lnTo>
                    <a:pt x="217091" y="268427"/>
                  </a:lnTo>
                  <a:lnTo>
                    <a:pt x="260977" y="268427"/>
                  </a:lnTo>
                  <a:lnTo>
                    <a:pt x="280835" y="233888"/>
                  </a:lnTo>
                  <a:lnTo>
                    <a:pt x="282034" y="220803"/>
                  </a:lnTo>
                  <a:lnTo>
                    <a:pt x="281918" y="217711"/>
                  </a:lnTo>
                  <a:lnTo>
                    <a:pt x="280835" y="206114"/>
                  </a:lnTo>
                  <a:lnTo>
                    <a:pt x="277240" y="194207"/>
                  </a:lnTo>
                  <a:lnTo>
                    <a:pt x="271248" y="183229"/>
                  </a:lnTo>
                  <a:lnTo>
                    <a:pt x="262861" y="173179"/>
                  </a:lnTo>
                  <a:lnTo>
                    <a:pt x="260637" y="171323"/>
                  </a:lnTo>
                  <a:close/>
                </a:path>
                <a:path w="282575" h="285750">
                  <a:moveTo>
                    <a:pt x="210287" y="179983"/>
                  </a:moveTo>
                  <a:lnTo>
                    <a:pt x="174723" y="203485"/>
                  </a:lnTo>
                  <a:lnTo>
                    <a:pt x="171995" y="217711"/>
                  </a:lnTo>
                  <a:lnTo>
                    <a:pt x="171996" y="218948"/>
                  </a:lnTo>
                  <a:lnTo>
                    <a:pt x="195444" y="253893"/>
                  </a:lnTo>
                  <a:lnTo>
                    <a:pt x="210287" y="256676"/>
                  </a:lnTo>
                  <a:lnTo>
                    <a:pt x="218019" y="255980"/>
                  </a:lnTo>
                  <a:lnTo>
                    <a:pt x="242870" y="238739"/>
                  </a:lnTo>
                  <a:lnTo>
                    <a:pt x="204515" y="238739"/>
                  </a:lnTo>
                  <a:lnTo>
                    <a:pt x="199671" y="236781"/>
                  </a:lnTo>
                  <a:lnTo>
                    <a:pt x="191835" y="228946"/>
                  </a:lnTo>
                  <a:lnTo>
                    <a:pt x="189878" y="224101"/>
                  </a:lnTo>
                  <a:lnTo>
                    <a:pt x="189878" y="212556"/>
                  </a:lnTo>
                  <a:lnTo>
                    <a:pt x="191835" y="207713"/>
                  </a:lnTo>
                  <a:lnTo>
                    <a:pt x="199671" y="199877"/>
                  </a:lnTo>
                  <a:lnTo>
                    <a:pt x="204515" y="197918"/>
                  </a:lnTo>
                  <a:lnTo>
                    <a:pt x="242869" y="197918"/>
                  </a:lnTo>
                  <a:lnTo>
                    <a:pt x="242373" y="196991"/>
                  </a:lnTo>
                  <a:lnTo>
                    <a:pt x="237502" y="191115"/>
                  </a:lnTo>
                  <a:lnTo>
                    <a:pt x="231626" y="186245"/>
                  </a:lnTo>
                  <a:lnTo>
                    <a:pt x="225132" y="182766"/>
                  </a:lnTo>
                  <a:lnTo>
                    <a:pt x="218019" y="180678"/>
                  </a:lnTo>
                  <a:lnTo>
                    <a:pt x="210287" y="179983"/>
                  </a:lnTo>
                  <a:close/>
                </a:path>
                <a:path w="282575" h="285750">
                  <a:moveTo>
                    <a:pt x="242869" y="197918"/>
                  </a:moveTo>
                  <a:lnTo>
                    <a:pt x="216061" y="197918"/>
                  </a:lnTo>
                  <a:lnTo>
                    <a:pt x="220905" y="199877"/>
                  </a:lnTo>
                  <a:lnTo>
                    <a:pt x="228740" y="207713"/>
                  </a:lnTo>
                  <a:lnTo>
                    <a:pt x="230698" y="212556"/>
                  </a:lnTo>
                  <a:lnTo>
                    <a:pt x="230698" y="224101"/>
                  </a:lnTo>
                  <a:lnTo>
                    <a:pt x="228740" y="228946"/>
                  </a:lnTo>
                  <a:lnTo>
                    <a:pt x="220905" y="236781"/>
                  </a:lnTo>
                  <a:lnTo>
                    <a:pt x="216061" y="238739"/>
                  </a:lnTo>
                  <a:lnTo>
                    <a:pt x="242870" y="238739"/>
                  </a:lnTo>
                  <a:lnTo>
                    <a:pt x="245852" y="233173"/>
                  </a:lnTo>
                  <a:lnTo>
                    <a:pt x="247940" y="226060"/>
                  </a:lnTo>
                  <a:lnTo>
                    <a:pt x="248580" y="218948"/>
                  </a:lnTo>
                  <a:lnTo>
                    <a:pt x="248580" y="217711"/>
                  </a:lnTo>
                  <a:lnTo>
                    <a:pt x="247940" y="210598"/>
                  </a:lnTo>
                  <a:lnTo>
                    <a:pt x="245852" y="203485"/>
                  </a:lnTo>
                  <a:lnTo>
                    <a:pt x="242869" y="197918"/>
                  </a:lnTo>
                  <a:close/>
                </a:path>
                <a:path w="282575" h="285750">
                  <a:moveTo>
                    <a:pt x="35253" y="217711"/>
                  </a:moveTo>
                  <a:lnTo>
                    <a:pt x="32367" y="217711"/>
                  </a:lnTo>
                  <a:lnTo>
                    <a:pt x="30923" y="218948"/>
                  </a:lnTo>
                  <a:lnTo>
                    <a:pt x="30923" y="229875"/>
                  </a:lnTo>
                  <a:lnTo>
                    <a:pt x="32367" y="231317"/>
                  </a:lnTo>
                  <a:lnTo>
                    <a:pt x="38139" y="231317"/>
                  </a:lnTo>
                  <a:lnTo>
                    <a:pt x="39583" y="229875"/>
                  </a:lnTo>
                  <a:lnTo>
                    <a:pt x="39583" y="220185"/>
                  </a:lnTo>
                  <a:lnTo>
                    <a:pt x="38139" y="218535"/>
                  </a:lnTo>
                  <a:lnTo>
                    <a:pt x="35253" y="217711"/>
                  </a:lnTo>
                  <a:close/>
                </a:path>
                <a:path w="282575" h="285750">
                  <a:moveTo>
                    <a:pt x="75869" y="183075"/>
                  </a:moveTo>
                  <a:lnTo>
                    <a:pt x="72981" y="183075"/>
                  </a:lnTo>
                  <a:lnTo>
                    <a:pt x="61578" y="184428"/>
                  </a:lnTo>
                  <a:lnTo>
                    <a:pt x="51489" y="188487"/>
                  </a:lnTo>
                  <a:lnTo>
                    <a:pt x="42714" y="195252"/>
                  </a:lnTo>
                  <a:lnTo>
                    <a:pt x="35253" y="204723"/>
                  </a:lnTo>
                  <a:lnTo>
                    <a:pt x="34016" y="207197"/>
                  </a:lnTo>
                  <a:lnTo>
                    <a:pt x="34635" y="209258"/>
                  </a:lnTo>
                  <a:lnTo>
                    <a:pt x="37109" y="210907"/>
                  </a:lnTo>
                  <a:lnTo>
                    <a:pt x="38346" y="210907"/>
                  </a:lnTo>
                  <a:lnTo>
                    <a:pt x="38758" y="211320"/>
                  </a:lnTo>
                  <a:lnTo>
                    <a:pt x="39170" y="211526"/>
                  </a:lnTo>
                  <a:lnTo>
                    <a:pt x="40820" y="211526"/>
                  </a:lnTo>
                  <a:lnTo>
                    <a:pt x="42057" y="210702"/>
                  </a:lnTo>
                  <a:lnTo>
                    <a:pt x="43294" y="209052"/>
                  </a:lnTo>
                  <a:lnTo>
                    <a:pt x="48860" y="201476"/>
                  </a:lnTo>
                  <a:lnTo>
                    <a:pt x="55663" y="196063"/>
                  </a:lnTo>
                  <a:lnTo>
                    <a:pt x="63704" y="192816"/>
                  </a:lnTo>
                  <a:lnTo>
                    <a:pt x="72981" y="191734"/>
                  </a:lnTo>
                  <a:lnTo>
                    <a:pt x="75869" y="191734"/>
                  </a:lnTo>
                  <a:lnTo>
                    <a:pt x="77311" y="190291"/>
                  </a:lnTo>
                  <a:lnTo>
                    <a:pt x="77222" y="184428"/>
                  </a:lnTo>
                  <a:lnTo>
                    <a:pt x="75869" y="183075"/>
                  </a:lnTo>
                  <a:close/>
                </a:path>
                <a:path w="282575" h="285750">
                  <a:moveTo>
                    <a:pt x="217091" y="0"/>
                  </a:moveTo>
                  <a:lnTo>
                    <a:pt x="64942" y="0"/>
                  </a:lnTo>
                  <a:lnTo>
                    <a:pt x="52107" y="1178"/>
                  </a:lnTo>
                  <a:lnTo>
                    <a:pt x="10774" y="28838"/>
                  </a:lnTo>
                  <a:lnTo>
                    <a:pt x="0" y="66798"/>
                  </a:lnTo>
                  <a:lnTo>
                    <a:pt x="1198" y="79632"/>
                  </a:lnTo>
                  <a:lnTo>
                    <a:pt x="29223" y="120954"/>
                  </a:lnTo>
                  <a:lnTo>
                    <a:pt x="64942" y="131739"/>
                  </a:lnTo>
                  <a:lnTo>
                    <a:pt x="217091" y="131739"/>
                  </a:lnTo>
                  <a:lnTo>
                    <a:pt x="229925" y="130541"/>
                  </a:lnTo>
                  <a:lnTo>
                    <a:pt x="241831" y="126946"/>
                  </a:lnTo>
                  <a:lnTo>
                    <a:pt x="252809" y="120954"/>
                  </a:lnTo>
                  <a:lnTo>
                    <a:pt x="260637" y="114422"/>
                  </a:lnTo>
                  <a:lnTo>
                    <a:pt x="64942" y="114422"/>
                  </a:lnTo>
                  <a:lnTo>
                    <a:pt x="55433" y="113552"/>
                  </a:lnTo>
                  <a:lnTo>
                    <a:pt x="21337" y="85121"/>
                  </a:lnTo>
                  <a:lnTo>
                    <a:pt x="17936" y="66798"/>
                  </a:lnTo>
                  <a:lnTo>
                    <a:pt x="18019" y="64034"/>
                  </a:lnTo>
                  <a:lnTo>
                    <a:pt x="39138" y="25146"/>
                  </a:lnTo>
                  <a:lnTo>
                    <a:pt x="64942" y="17318"/>
                  </a:lnTo>
                  <a:lnTo>
                    <a:pt x="260977" y="17318"/>
                  </a:lnTo>
                  <a:lnTo>
                    <a:pt x="252809" y="10611"/>
                  </a:lnTo>
                  <a:lnTo>
                    <a:pt x="241831" y="4715"/>
                  </a:lnTo>
                  <a:lnTo>
                    <a:pt x="229925" y="1178"/>
                  </a:lnTo>
                  <a:lnTo>
                    <a:pt x="217091" y="0"/>
                  </a:lnTo>
                  <a:close/>
                </a:path>
                <a:path w="282575" h="285750">
                  <a:moveTo>
                    <a:pt x="260977" y="17318"/>
                  </a:moveTo>
                  <a:lnTo>
                    <a:pt x="217091" y="17318"/>
                  </a:lnTo>
                  <a:lnTo>
                    <a:pt x="226349" y="18188"/>
                  </a:lnTo>
                  <a:lnTo>
                    <a:pt x="234950" y="20797"/>
                  </a:lnTo>
                  <a:lnTo>
                    <a:pt x="263227" y="55413"/>
                  </a:lnTo>
                  <a:lnTo>
                    <a:pt x="264097" y="66798"/>
                  </a:lnTo>
                  <a:lnTo>
                    <a:pt x="263247" y="76327"/>
                  </a:lnTo>
                  <a:lnTo>
                    <a:pt x="235337" y="110943"/>
                  </a:lnTo>
                  <a:lnTo>
                    <a:pt x="217091" y="114422"/>
                  </a:lnTo>
                  <a:lnTo>
                    <a:pt x="260637" y="114422"/>
                  </a:lnTo>
                  <a:lnTo>
                    <a:pt x="280835" y="79632"/>
                  </a:lnTo>
                  <a:lnTo>
                    <a:pt x="282034" y="66798"/>
                  </a:lnTo>
                  <a:lnTo>
                    <a:pt x="281950" y="64034"/>
                  </a:lnTo>
                  <a:lnTo>
                    <a:pt x="280835" y="51857"/>
                  </a:lnTo>
                  <a:lnTo>
                    <a:pt x="277240" y="39816"/>
                  </a:lnTo>
                  <a:lnTo>
                    <a:pt x="271248" y="28819"/>
                  </a:lnTo>
                  <a:lnTo>
                    <a:pt x="262861" y="18865"/>
                  </a:lnTo>
                  <a:lnTo>
                    <a:pt x="260977" y="17318"/>
                  </a:lnTo>
                  <a:close/>
                </a:path>
                <a:path w="282575" h="285750">
                  <a:moveTo>
                    <a:pt x="69271" y="25978"/>
                  </a:moveTo>
                  <a:lnTo>
                    <a:pt x="33707" y="49866"/>
                  </a:lnTo>
                  <a:lnTo>
                    <a:pt x="30950" y="64034"/>
                  </a:lnTo>
                  <a:lnTo>
                    <a:pt x="30981" y="64942"/>
                  </a:lnTo>
                  <a:lnTo>
                    <a:pt x="54427" y="99810"/>
                  </a:lnTo>
                  <a:lnTo>
                    <a:pt x="69271" y="102671"/>
                  </a:lnTo>
                  <a:lnTo>
                    <a:pt x="77002" y="101956"/>
                  </a:lnTo>
                  <a:lnTo>
                    <a:pt x="84115" y="99810"/>
                  </a:lnTo>
                  <a:lnTo>
                    <a:pt x="90609" y="96234"/>
                  </a:lnTo>
                  <a:lnTo>
                    <a:pt x="96484" y="91228"/>
                  </a:lnTo>
                  <a:lnTo>
                    <a:pt x="101276" y="85353"/>
                  </a:lnTo>
                  <a:lnTo>
                    <a:pt x="63498" y="85353"/>
                  </a:lnTo>
                  <a:lnTo>
                    <a:pt x="58550" y="83291"/>
                  </a:lnTo>
                  <a:lnTo>
                    <a:pt x="50304" y="75044"/>
                  </a:lnTo>
                  <a:lnTo>
                    <a:pt x="48242" y="70096"/>
                  </a:lnTo>
                  <a:lnTo>
                    <a:pt x="48242" y="58550"/>
                  </a:lnTo>
                  <a:lnTo>
                    <a:pt x="50304" y="53706"/>
                  </a:lnTo>
                  <a:lnTo>
                    <a:pt x="58550" y="45871"/>
                  </a:lnTo>
                  <a:lnTo>
                    <a:pt x="63498" y="43914"/>
                  </a:lnTo>
                  <a:lnTo>
                    <a:pt x="101636" y="43914"/>
                  </a:lnTo>
                  <a:lnTo>
                    <a:pt x="101355" y="43391"/>
                  </a:lnTo>
                  <a:lnTo>
                    <a:pt x="96484" y="37420"/>
                  </a:lnTo>
                  <a:lnTo>
                    <a:pt x="90609" y="32414"/>
                  </a:lnTo>
                  <a:lnTo>
                    <a:pt x="84115" y="28838"/>
                  </a:lnTo>
                  <a:lnTo>
                    <a:pt x="77002" y="26693"/>
                  </a:lnTo>
                  <a:lnTo>
                    <a:pt x="69271" y="25978"/>
                  </a:lnTo>
                  <a:close/>
                </a:path>
                <a:path w="282575" h="285750">
                  <a:moveTo>
                    <a:pt x="101636" y="43914"/>
                  </a:moveTo>
                  <a:lnTo>
                    <a:pt x="75043" y="43914"/>
                  </a:lnTo>
                  <a:lnTo>
                    <a:pt x="79888" y="45975"/>
                  </a:lnTo>
                  <a:lnTo>
                    <a:pt x="87722" y="54222"/>
                  </a:lnTo>
                  <a:lnTo>
                    <a:pt x="89681" y="58964"/>
                  </a:lnTo>
                  <a:lnTo>
                    <a:pt x="89681" y="70096"/>
                  </a:lnTo>
                  <a:lnTo>
                    <a:pt x="87722" y="75044"/>
                  </a:lnTo>
                  <a:lnTo>
                    <a:pt x="79888" y="83291"/>
                  </a:lnTo>
                  <a:lnTo>
                    <a:pt x="75043" y="85353"/>
                  </a:lnTo>
                  <a:lnTo>
                    <a:pt x="101276" y="85353"/>
                  </a:lnTo>
                  <a:lnTo>
                    <a:pt x="107590" y="64034"/>
                  </a:lnTo>
                  <a:lnTo>
                    <a:pt x="106921" y="56844"/>
                  </a:lnTo>
                  <a:lnTo>
                    <a:pt x="104834" y="49866"/>
                  </a:lnTo>
                  <a:lnTo>
                    <a:pt x="101636" y="43914"/>
                  </a:lnTo>
                  <a:close/>
                </a:path>
                <a:path w="282575" h="285750">
                  <a:moveTo>
                    <a:pt x="206578" y="30925"/>
                  </a:moveTo>
                  <a:lnTo>
                    <a:pt x="184724" y="30925"/>
                  </a:lnTo>
                  <a:lnTo>
                    <a:pt x="183074" y="32368"/>
                  </a:lnTo>
                  <a:lnTo>
                    <a:pt x="183074" y="38141"/>
                  </a:lnTo>
                  <a:lnTo>
                    <a:pt x="184724" y="39583"/>
                  </a:lnTo>
                  <a:lnTo>
                    <a:pt x="206578" y="39583"/>
                  </a:lnTo>
                  <a:lnTo>
                    <a:pt x="213728" y="40183"/>
                  </a:lnTo>
                  <a:lnTo>
                    <a:pt x="242394" y="71804"/>
                  </a:lnTo>
                  <a:lnTo>
                    <a:pt x="242450" y="77724"/>
                  </a:lnTo>
                  <a:lnTo>
                    <a:pt x="243892" y="79167"/>
                  </a:lnTo>
                  <a:lnTo>
                    <a:pt x="249666" y="79167"/>
                  </a:lnTo>
                  <a:lnTo>
                    <a:pt x="251107" y="77724"/>
                  </a:lnTo>
                  <a:lnTo>
                    <a:pt x="231278" y="37709"/>
                  </a:lnTo>
                  <a:lnTo>
                    <a:pt x="215506" y="31679"/>
                  </a:lnTo>
                  <a:lnTo>
                    <a:pt x="206578" y="30925"/>
                  </a:lnTo>
                  <a:close/>
                </a:path>
                <a:path w="282575" h="285750">
                  <a:moveTo>
                    <a:pt x="172973" y="30925"/>
                  </a:moveTo>
                  <a:lnTo>
                    <a:pt x="158540" y="30925"/>
                  </a:lnTo>
                  <a:lnTo>
                    <a:pt x="157097" y="32368"/>
                  </a:lnTo>
                  <a:lnTo>
                    <a:pt x="157097" y="38141"/>
                  </a:lnTo>
                  <a:lnTo>
                    <a:pt x="158540" y="39583"/>
                  </a:lnTo>
                  <a:lnTo>
                    <a:pt x="172973" y="39583"/>
                  </a:lnTo>
                  <a:lnTo>
                    <a:pt x="174414" y="38141"/>
                  </a:lnTo>
                  <a:lnTo>
                    <a:pt x="174414" y="32368"/>
                  </a:lnTo>
                  <a:lnTo>
                    <a:pt x="172973" y="3092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104809" y="4119387"/>
            <a:ext cx="3601638" cy="143497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98961">
              <a:spcBef>
                <a:spcPts val="73"/>
              </a:spcBef>
            </a:pPr>
            <a:r>
              <a:rPr lang="zh-CN" altLang="en-US" sz="1668" b="1" spc="12" dirty="0">
                <a:solidFill>
                  <a:srgbClr val="16E7CF"/>
                </a:solidFill>
                <a:latin typeface="Microsoft YaHei"/>
                <a:cs typeface="Microsoft YaHei"/>
              </a:rPr>
              <a:t>质量不可控</a:t>
            </a:r>
            <a:endParaRPr sz="1668" dirty="0">
              <a:latin typeface="Microsoft YaHei"/>
              <a:cs typeface="Microsoft YaHei"/>
            </a:endParaRPr>
          </a:p>
          <a:p>
            <a:pPr marL="110513" marR="398926" indent="-103197">
              <a:lnSpc>
                <a:spcPts val="2159"/>
              </a:lnSpc>
              <a:spcBef>
                <a:spcPts val="185"/>
              </a:spcBef>
              <a:buFont typeface="Arial"/>
              <a:buChar char="•"/>
              <a:tabLst>
                <a:tab pos="110898" algn="l"/>
              </a:tabLst>
            </a:pPr>
            <a:r>
              <a:rPr lang="zh-CN" altLang="en-US" sz="1182" spc="12" dirty="0">
                <a:latin typeface="Microsoft YaHei"/>
              </a:rPr>
              <a:t>提测前，没有手段来评估代码提交的质量情况，将问题引入到测试阶段，造成测试效率降低</a:t>
            </a:r>
            <a:endParaRPr lang="en-US" altLang="zh-CN" sz="1182" spc="12" dirty="0">
              <a:latin typeface="Microsoft YaHei"/>
            </a:endParaRPr>
          </a:p>
          <a:p>
            <a:pPr marL="110513" marR="398926" indent="-103197">
              <a:lnSpc>
                <a:spcPts val="2159"/>
              </a:lnSpc>
              <a:spcBef>
                <a:spcPts val="185"/>
              </a:spcBef>
              <a:buFont typeface="Arial"/>
              <a:buChar char="•"/>
              <a:tabLst>
                <a:tab pos="110898" algn="l"/>
              </a:tabLst>
            </a:pPr>
            <a:r>
              <a:rPr lang="zh-CN" altLang="en-US" sz="1182" spc="12" dirty="0">
                <a:latin typeface="Microsoft YaHei"/>
              </a:rPr>
              <a:t>测试自动化覆盖率不高，保障手段单一</a:t>
            </a:r>
            <a:endParaRPr lang="en-US" altLang="zh-CN" sz="1182" spc="12" dirty="0">
              <a:latin typeface="Microsoft YaHei"/>
            </a:endParaRPr>
          </a:p>
          <a:p>
            <a:pPr marL="110513" marR="398926" indent="-103197">
              <a:lnSpc>
                <a:spcPts val="2159"/>
              </a:lnSpc>
              <a:spcBef>
                <a:spcPts val="185"/>
              </a:spcBef>
              <a:buFont typeface="Arial"/>
              <a:buChar char="•"/>
              <a:tabLst>
                <a:tab pos="110898" algn="l"/>
              </a:tabLst>
            </a:pPr>
            <a:r>
              <a:rPr lang="zh-CN" altLang="en-US" sz="1182" spc="12" dirty="0">
                <a:latin typeface="Microsoft YaHei"/>
              </a:rPr>
              <a:t>回归测试周期长</a:t>
            </a:r>
            <a:endParaRPr sz="1182" spc="12" dirty="0">
              <a:latin typeface="Microsoft YaHe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11366" y="1317443"/>
            <a:ext cx="3035874" cy="4233437"/>
          </a:xfrm>
          <a:prstGeom prst="rect">
            <a:avLst/>
          </a:prstGeom>
        </p:spPr>
        <p:txBody>
          <a:bodyPr vert="horz" wrap="square" lIns="0" tIns="135543" rIns="0" bIns="0" rtlCol="0">
            <a:spAutoFit/>
          </a:bodyPr>
          <a:lstStyle/>
          <a:p>
            <a:pPr marL="25799">
              <a:spcBef>
                <a:spcPts val="1067"/>
              </a:spcBef>
            </a:pPr>
            <a:r>
              <a:rPr lang="zh-CN" altLang="en-US" sz="1668" b="1" spc="12" dirty="0">
                <a:solidFill>
                  <a:srgbClr val="00A2FF"/>
                </a:solidFill>
                <a:latin typeface="Microsoft YaHei"/>
                <a:cs typeface="Microsoft YaHei"/>
              </a:rPr>
              <a:t>效率的挑战</a:t>
            </a:r>
            <a:endParaRPr sz="1668" dirty="0">
              <a:latin typeface="Microsoft YaHei"/>
              <a:cs typeface="Microsoft YaHei"/>
            </a:endParaRPr>
          </a:p>
          <a:p>
            <a:pPr marL="110513" marR="398926" indent="-103197">
              <a:lnSpc>
                <a:spcPts val="2159"/>
              </a:lnSpc>
              <a:spcBef>
                <a:spcPts val="185"/>
              </a:spcBef>
              <a:buFont typeface="Arial"/>
              <a:buChar char="•"/>
              <a:tabLst>
                <a:tab pos="110898" algn="l"/>
              </a:tabLst>
            </a:pPr>
            <a:r>
              <a:rPr lang="zh-CN" altLang="en-US" sz="1182" spc="12" dirty="0">
                <a:latin typeface="Microsoft YaHei"/>
                <a:cs typeface="Microsoft YaHei"/>
              </a:rPr>
              <a:t>没有统一的研发协作工具，内部使用开源工具很多，但没有有效整合</a:t>
            </a:r>
            <a:endParaRPr lang="en-US" altLang="zh-CN" sz="1182" spc="12" dirty="0">
              <a:latin typeface="Microsoft YaHei"/>
              <a:cs typeface="Microsoft YaHei"/>
            </a:endParaRPr>
          </a:p>
          <a:p>
            <a:pPr marL="110513" marR="398926" indent="-103197">
              <a:lnSpc>
                <a:spcPts val="2159"/>
              </a:lnSpc>
              <a:spcBef>
                <a:spcPts val="185"/>
              </a:spcBef>
              <a:buFont typeface="Arial"/>
              <a:buChar char="•"/>
              <a:tabLst>
                <a:tab pos="110898" algn="l"/>
              </a:tabLst>
            </a:pPr>
            <a:r>
              <a:rPr lang="zh-CN" altLang="en-US" sz="1182" spc="12" dirty="0">
                <a:latin typeface="Microsoft YaHei"/>
                <a:cs typeface="Microsoft YaHei"/>
              </a:rPr>
              <a:t>业务发展带来技术架构变革，需要新的测试手段保障架构升级</a:t>
            </a:r>
            <a:endParaRPr sz="1182" dirty="0">
              <a:latin typeface="Microsoft YaHei"/>
              <a:cs typeface="Microsoft YaHei"/>
            </a:endParaRPr>
          </a:p>
          <a:p>
            <a:pPr marL="110513" marR="386604" indent="-103197">
              <a:lnSpc>
                <a:spcPts val="2159"/>
              </a:lnSpc>
              <a:spcBef>
                <a:spcPts val="3"/>
              </a:spcBef>
              <a:buFont typeface="Arial"/>
              <a:buChar char="•"/>
              <a:tabLst>
                <a:tab pos="110898" algn="l"/>
              </a:tabLst>
            </a:pPr>
            <a:r>
              <a:rPr lang="zh-CN" altLang="en-US" sz="1182" spc="15" dirty="0">
                <a:latin typeface="Microsoft YaHei"/>
                <a:cs typeface="Microsoft YaHei"/>
              </a:rPr>
              <a:t>微服务多样化，上下游调用链路长，定位问题变得更加困难</a:t>
            </a:r>
            <a:endParaRPr lang="en-US" altLang="zh-CN" sz="1182" spc="15" dirty="0">
              <a:latin typeface="Microsoft YaHei"/>
              <a:cs typeface="Microsoft YaHei"/>
            </a:endParaRPr>
          </a:p>
          <a:p>
            <a:pPr marL="110513" marR="386604" indent="-103197">
              <a:lnSpc>
                <a:spcPts val="2159"/>
              </a:lnSpc>
              <a:spcBef>
                <a:spcPts val="3"/>
              </a:spcBef>
              <a:buFont typeface="Arial"/>
              <a:buChar char="•"/>
              <a:tabLst>
                <a:tab pos="110898" algn="l"/>
              </a:tabLst>
            </a:pPr>
            <a:r>
              <a:rPr lang="zh-CN" altLang="en-US" sz="1182" spc="15" dirty="0">
                <a:latin typeface="Microsoft YaHei"/>
                <a:cs typeface="Microsoft YaHei"/>
              </a:rPr>
              <a:t>环境管理混乱、不稳定、 冲突多</a:t>
            </a:r>
            <a:endParaRPr sz="1182" dirty="0">
              <a:latin typeface="Microsoft YaHei"/>
              <a:cs typeface="Microsoft YaHei"/>
            </a:endParaRPr>
          </a:p>
          <a:p>
            <a:pPr marL="110513" marR="386604" indent="-103197" algn="just">
              <a:lnSpc>
                <a:spcPts val="2159"/>
              </a:lnSpc>
              <a:spcBef>
                <a:spcPts val="3"/>
              </a:spcBef>
              <a:buFont typeface="Arial"/>
              <a:buChar char="•"/>
              <a:tabLst>
                <a:tab pos="110898" algn="l"/>
              </a:tabLst>
            </a:pPr>
            <a:r>
              <a:rPr lang="zh-CN" altLang="en-US" sz="1182" spc="15" dirty="0">
                <a:latin typeface="Microsoft YaHei"/>
                <a:cs typeface="Microsoft YaHei"/>
              </a:rPr>
              <a:t>虽有</a:t>
            </a:r>
            <a:r>
              <a:rPr lang="en-US" altLang="zh-CN" sz="1182" spc="15" dirty="0">
                <a:latin typeface="Microsoft YaHei"/>
                <a:cs typeface="Microsoft YaHei"/>
              </a:rPr>
              <a:t>CICD</a:t>
            </a:r>
            <a:r>
              <a:rPr lang="zh-CN" altLang="en-US" sz="1182" spc="15" dirty="0">
                <a:latin typeface="Microsoft YaHei"/>
                <a:cs typeface="Microsoft YaHei"/>
              </a:rPr>
              <a:t>，但稳定性和可维护性不高</a:t>
            </a:r>
            <a:endParaRPr lang="en-US" sz="1910" b="1" spc="9" dirty="0">
              <a:solidFill>
                <a:srgbClr val="00A2FF"/>
              </a:solidFill>
              <a:latin typeface="Microsoft YaHei"/>
              <a:cs typeface="Microsoft YaHei"/>
            </a:endParaRPr>
          </a:p>
          <a:p>
            <a:pPr marL="88950">
              <a:spcBef>
                <a:spcPts val="1316"/>
              </a:spcBef>
            </a:pPr>
            <a:r>
              <a:rPr lang="zh-CN" altLang="en-US" sz="1910" b="1" spc="9" dirty="0">
                <a:solidFill>
                  <a:srgbClr val="00A2FF"/>
                </a:solidFill>
                <a:latin typeface="Microsoft YaHei"/>
                <a:cs typeface="Microsoft YaHei"/>
              </a:rPr>
              <a:t>数据不可度量</a:t>
            </a:r>
            <a:endParaRPr sz="1910" dirty="0">
              <a:latin typeface="Microsoft YaHei"/>
              <a:cs typeface="Microsoft YaHei"/>
            </a:endParaRPr>
          </a:p>
          <a:p>
            <a:pPr marL="174819" marR="17328" lvl="1" indent="-103197" algn="just">
              <a:lnSpc>
                <a:spcPct val="152200"/>
              </a:lnSpc>
              <a:spcBef>
                <a:spcPts val="27"/>
              </a:spcBef>
              <a:buFont typeface="Arial"/>
              <a:buChar char="•"/>
              <a:tabLst>
                <a:tab pos="175204" algn="l"/>
              </a:tabLst>
            </a:pPr>
            <a:r>
              <a:rPr lang="zh-CN" altLang="en-US" sz="1182" spc="15" dirty="0">
                <a:latin typeface="Microsoft YaHei"/>
                <a:cs typeface="Microsoft YaHei"/>
              </a:rPr>
              <a:t>需求交付效率如何无法评估</a:t>
            </a:r>
            <a:endParaRPr lang="en-US" altLang="zh-CN" sz="1182" spc="15" dirty="0">
              <a:latin typeface="Microsoft YaHei"/>
              <a:cs typeface="Microsoft YaHei"/>
            </a:endParaRPr>
          </a:p>
          <a:p>
            <a:pPr marL="174819" marR="17328" lvl="1" indent="-103197" algn="just">
              <a:lnSpc>
                <a:spcPct val="152200"/>
              </a:lnSpc>
              <a:spcBef>
                <a:spcPts val="27"/>
              </a:spcBef>
              <a:buFont typeface="Arial"/>
              <a:buChar char="•"/>
              <a:tabLst>
                <a:tab pos="175204" algn="l"/>
              </a:tabLst>
            </a:pPr>
            <a:r>
              <a:rPr lang="zh-CN" altLang="en-US" sz="1182" spc="15" dirty="0">
                <a:latin typeface="Microsoft YaHei"/>
                <a:cs typeface="Microsoft YaHei"/>
              </a:rPr>
              <a:t>研发各环节不透明，缺乏有效的度量模型</a:t>
            </a:r>
            <a:endParaRPr sz="1182" dirty="0">
              <a:latin typeface="Microsoft YaHei"/>
              <a:cs typeface="Microsoft YaHei"/>
            </a:endParaRPr>
          </a:p>
          <a:p>
            <a:pPr marL="174819" marR="3081" lvl="1" indent="-103197" algn="just">
              <a:lnSpc>
                <a:spcPct val="152200"/>
              </a:lnSpc>
              <a:buFont typeface="Arial"/>
              <a:buChar char="•"/>
              <a:tabLst>
                <a:tab pos="175204" algn="l"/>
              </a:tabLst>
            </a:pPr>
            <a:r>
              <a:rPr sz="1182" spc="15" dirty="0" err="1">
                <a:latin typeface="Microsoft YaHei"/>
                <a:cs typeface="Microsoft YaHei"/>
              </a:rPr>
              <a:t>无法了解研发过程和状态，数据不可</a:t>
            </a:r>
            <a:r>
              <a:rPr lang="zh-CN" altLang="en-US" sz="1182" spc="15" dirty="0">
                <a:latin typeface="Microsoft YaHei"/>
                <a:cs typeface="Microsoft YaHei"/>
              </a:rPr>
              <a:t>度量，</a:t>
            </a:r>
            <a:r>
              <a:rPr sz="1182" spc="15" dirty="0" err="1">
                <a:latin typeface="Microsoft YaHei"/>
                <a:cs typeface="Microsoft YaHei"/>
              </a:rPr>
              <a:t>无法实施改进</a:t>
            </a:r>
            <a:r>
              <a:rPr lang="zh-CN" altLang="en-US" sz="1182" spc="15" dirty="0">
                <a:latin typeface="Microsoft YaHei"/>
                <a:cs typeface="Microsoft YaHei"/>
              </a:rPr>
              <a:t>优化</a:t>
            </a:r>
            <a:endParaRPr sz="1182" dirty="0">
              <a:latin typeface="Microsoft YaHei"/>
              <a:cs typeface="Microsoft YaHe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291467" y="1521598"/>
            <a:ext cx="311902" cy="311902"/>
            <a:chOff x="10936360" y="2088416"/>
            <a:chExt cx="514350" cy="514350"/>
          </a:xfrm>
        </p:grpSpPr>
        <p:sp>
          <p:nvSpPr>
            <p:cNvPr id="35" name="object 35"/>
            <p:cNvSpPr/>
            <p:nvPr/>
          </p:nvSpPr>
          <p:spPr>
            <a:xfrm>
              <a:off x="10936360" y="2088416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6890" y="0"/>
                  </a:moveTo>
                  <a:lnTo>
                    <a:pt x="210713" y="4138"/>
                  </a:lnTo>
                  <a:lnTo>
                    <a:pt x="167252" y="16071"/>
                  </a:lnTo>
                  <a:lnTo>
                    <a:pt x="127232" y="35072"/>
                  </a:lnTo>
                  <a:lnTo>
                    <a:pt x="91378" y="60417"/>
                  </a:lnTo>
                  <a:lnTo>
                    <a:pt x="60417" y="91378"/>
                  </a:lnTo>
                  <a:lnTo>
                    <a:pt x="35072" y="127232"/>
                  </a:lnTo>
                  <a:lnTo>
                    <a:pt x="16071" y="167252"/>
                  </a:lnTo>
                  <a:lnTo>
                    <a:pt x="4138" y="210712"/>
                  </a:lnTo>
                  <a:lnTo>
                    <a:pt x="0" y="256888"/>
                  </a:lnTo>
                  <a:lnTo>
                    <a:pt x="4138" y="303065"/>
                  </a:lnTo>
                  <a:lnTo>
                    <a:pt x="16071" y="346526"/>
                  </a:lnTo>
                  <a:lnTo>
                    <a:pt x="35072" y="386546"/>
                  </a:lnTo>
                  <a:lnTo>
                    <a:pt x="60417" y="422400"/>
                  </a:lnTo>
                  <a:lnTo>
                    <a:pt x="91378" y="453361"/>
                  </a:lnTo>
                  <a:lnTo>
                    <a:pt x="127232" y="478706"/>
                  </a:lnTo>
                  <a:lnTo>
                    <a:pt x="167252" y="497707"/>
                  </a:lnTo>
                  <a:lnTo>
                    <a:pt x="210713" y="509640"/>
                  </a:lnTo>
                  <a:lnTo>
                    <a:pt x="256890" y="513779"/>
                  </a:lnTo>
                  <a:lnTo>
                    <a:pt x="303066" y="509640"/>
                  </a:lnTo>
                  <a:lnTo>
                    <a:pt x="346527" y="497707"/>
                  </a:lnTo>
                  <a:lnTo>
                    <a:pt x="386546" y="478706"/>
                  </a:lnTo>
                  <a:lnTo>
                    <a:pt x="422400" y="453361"/>
                  </a:lnTo>
                  <a:lnTo>
                    <a:pt x="453362" y="422400"/>
                  </a:lnTo>
                  <a:lnTo>
                    <a:pt x="478706" y="386546"/>
                  </a:lnTo>
                  <a:lnTo>
                    <a:pt x="497707" y="346526"/>
                  </a:lnTo>
                  <a:lnTo>
                    <a:pt x="509640" y="303065"/>
                  </a:lnTo>
                  <a:lnTo>
                    <a:pt x="513779" y="256888"/>
                  </a:lnTo>
                  <a:lnTo>
                    <a:pt x="509640" y="210712"/>
                  </a:lnTo>
                  <a:lnTo>
                    <a:pt x="497707" y="167252"/>
                  </a:lnTo>
                  <a:lnTo>
                    <a:pt x="478706" y="127232"/>
                  </a:lnTo>
                  <a:lnTo>
                    <a:pt x="453362" y="91378"/>
                  </a:lnTo>
                  <a:lnTo>
                    <a:pt x="422400" y="60417"/>
                  </a:lnTo>
                  <a:lnTo>
                    <a:pt x="386546" y="35072"/>
                  </a:lnTo>
                  <a:lnTo>
                    <a:pt x="346527" y="16071"/>
                  </a:lnTo>
                  <a:lnTo>
                    <a:pt x="303066" y="4138"/>
                  </a:lnTo>
                  <a:lnTo>
                    <a:pt x="256890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022093" y="2178637"/>
              <a:ext cx="288290" cy="290830"/>
            </a:xfrm>
            <a:custGeom>
              <a:avLst/>
              <a:gdLst/>
              <a:ahLst/>
              <a:cxnLst/>
              <a:rect l="l" t="t" r="r" b="b"/>
              <a:pathLst>
                <a:path w="288290" h="290830">
                  <a:moveTo>
                    <a:pt x="149264" y="0"/>
                  </a:moveTo>
                  <a:lnTo>
                    <a:pt x="137719" y="0"/>
                  </a:lnTo>
                  <a:lnTo>
                    <a:pt x="134833" y="3093"/>
                  </a:lnTo>
                  <a:lnTo>
                    <a:pt x="134833" y="142873"/>
                  </a:lnTo>
                  <a:lnTo>
                    <a:pt x="126850" y="145018"/>
                  </a:lnTo>
                  <a:lnTo>
                    <a:pt x="99191" y="172328"/>
                  </a:lnTo>
                  <a:lnTo>
                    <a:pt x="96485" y="188023"/>
                  </a:lnTo>
                  <a:lnTo>
                    <a:pt x="97181" y="196102"/>
                  </a:lnTo>
                  <a:lnTo>
                    <a:pt x="119989" y="227143"/>
                  </a:lnTo>
                  <a:lnTo>
                    <a:pt x="134833" y="232554"/>
                  </a:lnTo>
                  <a:lnTo>
                    <a:pt x="134833" y="287601"/>
                  </a:lnTo>
                  <a:lnTo>
                    <a:pt x="137719" y="290693"/>
                  </a:lnTo>
                  <a:lnTo>
                    <a:pt x="149264" y="290693"/>
                  </a:lnTo>
                  <a:lnTo>
                    <a:pt x="152151" y="287601"/>
                  </a:lnTo>
                  <a:lnTo>
                    <a:pt x="152151" y="231317"/>
                  </a:lnTo>
                  <a:lnTo>
                    <a:pt x="159514" y="229211"/>
                  </a:lnTo>
                  <a:lnTo>
                    <a:pt x="166144" y="225983"/>
                  </a:lnTo>
                  <a:lnTo>
                    <a:pt x="172039" y="221635"/>
                  </a:lnTo>
                  <a:lnTo>
                    <a:pt x="177200" y="216165"/>
                  </a:lnTo>
                  <a:lnTo>
                    <a:pt x="177820" y="215237"/>
                  </a:lnTo>
                  <a:lnTo>
                    <a:pt x="134213" y="215237"/>
                  </a:lnTo>
                  <a:lnTo>
                    <a:pt x="127823" y="212556"/>
                  </a:lnTo>
                  <a:lnTo>
                    <a:pt x="117102" y="201836"/>
                  </a:lnTo>
                  <a:lnTo>
                    <a:pt x="114422" y="195444"/>
                  </a:lnTo>
                  <a:lnTo>
                    <a:pt x="114529" y="179925"/>
                  </a:lnTo>
                  <a:lnTo>
                    <a:pt x="117102" y="173592"/>
                  </a:lnTo>
                  <a:lnTo>
                    <a:pt x="127823" y="162872"/>
                  </a:lnTo>
                  <a:lnTo>
                    <a:pt x="134213" y="160191"/>
                  </a:lnTo>
                  <a:lnTo>
                    <a:pt x="177308" y="160191"/>
                  </a:lnTo>
                  <a:lnTo>
                    <a:pt x="176890" y="159572"/>
                  </a:lnTo>
                  <a:lnTo>
                    <a:pt x="171633" y="153967"/>
                  </a:lnTo>
                  <a:lnTo>
                    <a:pt x="165757" y="149522"/>
                  </a:lnTo>
                  <a:lnTo>
                    <a:pt x="159263" y="146236"/>
                  </a:lnTo>
                  <a:lnTo>
                    <a:pt x="152151" y="144109"/>
                  </a:lnTo>
                  <a:lnTo>
                    <a:pt x="152151" y="3093"/>
                  </a:lnTo>
                  <a:lnTo>
                    <a:pt x="149264" y="0"/>
                  </a:lnTo>
                  <a:close/>
                </a:path>
                <a:path w="288290" h="290830">
                  <a:moveTo>
                    <a:pt x="177308" y="160191"/>
                  </a:moveTo>
                  <a:lnTo>
                    <a:pt x="149471" y="160191"/>
                  </a:lnTo>
                  <a:lnTo>
                    <a:pt x="156068" y="162872"/>
                  </a:lnTo>
                  <a:lnTo>
                    <a:pt x="166788" y="173592"/>
                  </a:lnTo>
                  <a:lnTo>
                    <a:pt x="169361" y="179925"/>
                  </a:lnTo>
                  <a:lnTo>
                    <a:pt x="169468" y="195444"/>
                  </a:lnTo>
                  <a:lnTo>
                    <a:pt x="166788" y="201836"/>
                  </a:lnTo>
                  <a:lnTo>
                    <a:pt x="156068" y="212556"/>
                  </a:lnTo>
                  <a:lnTo>
                    <a:pt x="149471" y="215237"/>
                  </a:lnTo>
                  <a:lnTo>
                    <a:pt x="177820" y="215237"/>
                  </a:lnTo>
                  <a:lnTo>
                    <a:pt x="186787" y="188023"/>
                  </a:lnTo>
                  <a:lnTo>
                    <a:pt x="186168" y="180214"/>
                  </a:lnTo>
                  <a:lnTo>
                    <a:pt x="184312" y="172869"/>
                  </a:lnTo>
                  <a:lnTo>
                    <a:pt x="181220" y="165989"/>
                  </a:lnTo>
                  <a:lnTo>
                    <a:pt x="177308" y="160191"/>
                  </a:lnTo>
                  <a:close/>
                </a:path>
                <a:path w="288290" h="290830">
                  <a:moveTo>
                    <a:pt x="136893" y="170550"/>
                  </a:moveTo>
                  <a:lnTo>
                    <a:pt x="135657" y="170705"/>
                  </a:lnTo>
                  <a:lnTo>
                    <a:pt x="134213" y="171323"/>
                  </a:lnTo>
                  <a:lnTo>
                    <a:pt x="126380" y="175860"/>
                  </a:lnTo>
                  <a:lnTo>
                    <a:pt x="122462" y="182869"/>
                  </a:lnTo>
                  <a:lnTo>
                    <a:pt x="122462" y="195239"/>
                  </a:lnTo>
                  <a:lnTo>
                    <a:pt x="123906" y="196682"/>
                  </a:lnTo>
                  <a:lnTo>
                    <a:pt x="129678" y="196682"/>
                  </a:lnTo>
                  <a:lnTo>
                    <a:pt x="131121" y="195239"/>
                  </a:lnTo>
                  <a:lnTo>
                    <a:pt x="131121" y="186991"/>
                  </a:lnTo>
                  <a:lnTo>
                    <a:pt x="133595" y="182457"/>
                  </a:lnTo>
                  <a:lnTo>
                    <a:pt x="138543" y="178745"/>
                  </a:lnTo>
                  <a:lnTo>
                    <a:pt x="141841" y="177921"/>
                  </a:lnTo>
                  <a:lnTo>
                    <a:pt x="142461" y="176066"/>
                  </a:lnTo>
                  <a:lnTo>
                    <a:pt x="140399" y="173179"/>
                  </a:lnTo>
                  <a:lnTo>
                    <a:pt x="139781" y="171942"/>
                  </a:lnTo>
                  <a:lnTo>
                    <a:pt x="138957" y="171170"/>
                  </a:lnTo>
                  <a:lnTo>
                    <a:pt x="136893" y="170550"/>
                  </a:lnTo>
                  <a:close/>
                </a:path>
                <a:path w="288290" h="290830">
                  <a:moveTo>
                    <a:pt x="149677" y="168231"/>
                  </a:moveTo>
                  <a:lnTo>
                    <a:pt x="146377" y="168231"/>
                  </a:lnTo>
                  <a:lnTo>
                    <a:pt x="144729" y="169468"/>
                  </a:lnTo>
                  <a:lnTo>
                    <a:pt x="144632" y="172328"/>
                  </a:lnTo>
                  <a:lnTo>
                    <a:pt x="143903" y="175241"/>
                  </a:lnTo>
                  <a:lnTo>
                    <a:pt x="144935" y="176890"/>
                  </a:lnTo>
                  <a:lnTo>
                    <a:pt x="147821" y="176890"/>
                  </a:lnTo>
                  <a:lnTo>
                    <a:pt x="149058" y="177509"/>
                  </a:lnTo>
                  <a:lnTo>
                    <a:pt x="152769" y="177509"/>
                  </a:lnTo>
                  <a:lnTo>
                    <a:pt x="154212" y="176271"/>
                  </a:lnTo>
                  <a:lnTo>
                    <a:pt x="154624" y="173797"/>
                  </a:lnTo>
                  <a:lnTo>
                    <a:pt x="154509" y="171170"/>
                  </a:lnTo>
                  <a:lnTo>
                    <a:pt x="153387" y="169674"/>
                  </a:lnTo>
                  <a:lnTo>
                    <a:pt x="150913" y="168850"/>
                  </a:lnTo>
                  <a:lnTo>
                    <a:pt x="149677" y="168231"/>
                  </a:lnTo>
                  <a:close/>
                </a:path>
                <a:path w="288290" h="290830">
                  <a:moveTo>
                    <a:pt x="52778" y="0"/>
                  </a:moveTo>
                  <a:lnTo>
                    <a:pt x="44531" y="0"/>
                  </a:lnTo>
                  <a:lnTo>
                    <a:pt x="42368" y="928"/>
                  </a:lnTo>
                  <a:lnTo>
                    <a:pt x="38657" y="4639"/>
                  </a:lnTo>
                  <a:lnTo>
                    <a:pt x="37729" y="6803"/>
                  </a:lnTo>
                  <a:lnTo>
                    <a:pt x="37729" y="63704"/>
                  </a:lnTo>
                  <a:lnTo>
                    <a:pt x="30017" y="65850"/>
                  </a:lnTo>
                  <a:lnTo>
                    <a:pt x="2706" y="93161"/>
                  </a:lnTo>
                  <a:lnTo>
                    <a:pt x="0" y="108856"/>
                  </a:lnTo>
                  <a:lnTo>
                    <a:pt x="676" y="116935"/>
                  </a:lnTo>
                  <a:lnTo>
                    <a:pt x="22962" y="147975"/>
                  </a:lnTo>
                  <a:lnTo>
                    <a:pt x="37729" y="153386"/>
                  </a:lnTo>
                  <a:lnTo>
                    <a:pt x="37729" y="283891"/>
                  </a:lnTo>
                  <a:lnTo>
                    <a:pt x="38657" y="286054"/>
                  </a:lnTo>
                  <a:lnTo>
                    <a:pt x="42368" y="289765"/>
                  </a:lnTo>
                  <a:lnTo>
                    <a:pt x="44531" y="290693"/>
                  </a:lnTo>
                  <a:lnTo>
                    <a:pt x="52778" y="290693"/>
                  </a:lnTo>
                  <a:lnTo>
                    <a:pt x="55665" y="287601"/>
                  </a:lnTo>
                  <a:lnTo>
                    <a:pt x="55665" y="152150"/>
                  </a:lnTo>
                  <a:lnTo>
                    <a:pt x="62778" y="150024"/>
                  </a:lnTo>
                  <a:lnTo>
                    <a:pt x="69272" y="146738"/>
                  </a:lnTo>
                  <a:lnTo>
                    <a:pt x="75148" y="142292"/>
                  </a:lnTo>
                  <a:lnTo>
                    <a:pt x="80405" y="136687"/>
                  </a:lnTo>
                  <a:lnTo>
                    <a:pt x="80824" y="136069"/>
                  </a:lnTo>
                  <a:lnTo>
                    <a:pt x="37316" y="136069"/>
                  </a:lnTo>
                  <a:lnTo>
                    <a:pt x="30720" y="133389"/>
                  </a:lnTo>
                  <a:lnTo>
                    <a:pt x="19999" y="122668"/>
                  </a:lnTo>
                  <a:lnTo>
                    <a:pt x="17367" y="116394"/>
                  </a:lnTo>
                  <a:lnTo>
                    <a:pt x="17425" y="100757"/>
                  </a:lnTo>
                  <a:lnTo>
                    <a:pt x="19999" y="94425"/>
                  </a:lnTo>
                  <a:lnTo>
                    <a:pt x="30720" y="83704"/>
                  </a:lnTo>
                  <a:lnTo>
                    <a:pt x="37316" y="81023"/>
                  </a:lnTo>
                  <a:lnTo>
                    <a:pt x="80822" y="81023"/>
                  </a:lnTo>
                  <a:lnTo>
                    <a:pt x="80405" y="80405"/>
                  </a:lnTo>
                  <a:lnTo>
                    <a:pt x="75148" y="74799"/>
                  </a:lnTo>
                  <a:lnTo>
                    <a:pt x="69272" y="70354"/>
                  </a:lnTo>
                  <a:lnTo>
                    <a:pt x="62778" y="67068"/>
                  </a:lnTo>
                  <a:lnTo>
                    <a:pt x="55665" y="64942"/>
                  </a:lnTo>
                  <a:lnTo>
                    <a:pt x="55665" y="3093"/>
                  </a:lnTo>
                  <a:lnTo>
                    <a:pt x="52778" y="0"/>
                  </a:lnTo>
                  <a:close/>
                </a:path>
                <a:path w="288290" h="290830">
                  <a:moveTo>
                    <a:pt x="80822" y="81023"/>
                  </a:moveTo>
                  <a:lnTo>
                    <a:pt x="52985" y="81023"/>
                  </a:lnTo>
                  <a:lnTo>
                    <a:pt x="59583" y="83704"/>
                  </a:lnTo>
                  <a:lnTo>
                    <a:pt x="70304" y="94425"/>
                  </a:lnTo>
                  <a:lnTo>
                    <a:pt x="72876" y="100757"/>
                  </a:lnTo>
                  <a:lnTo>
                    <a:pt x="72935" y="116394"/>
                  </a:lnTo>
                  <a:lnTo>
                    <a:pt x="70304" y="122668"/>
                  </a:lnTo>
                  <a:lnTo>
                    <a:pt x="59583" y="133389"/>
                  </a:lnTo>
                  <a:lnTo>
                    <a:pt x="52985" y="136069"/>
                  </a:lnTo>
                  <a:lnTo>
                    <a:pt x="80824" y="136069"/>
                  </a:lnTo>
                  <a:lnTo>
                    <a:pt x="84734" y="130309"/>
                  </a:lnTo>
                  <a:lnTo>
                    <a:pt x="87827" y="123545"/>
                  </a:lnTo>
                  <a:lnTo>
                    <a:pt x="89682" y="116394"/>
                  </a:lnTo>
                  <a:lnTo>
                    <a:pt x="90301" y="108856"/>
                  </a:lnTo>
                  <a:lnTo>
                    <a:pt x="89682" y="101047"/>
                  </a:lnTo>
                  <a:lnTo>
                    <a:pt x="87827" y="93702"/>
                  </a:lnTo>
                  <a:lnTo>
                    <a:pt x="84734" y="86821"/>
                  </a:lnTo>
                  <a:lnTo>
                    <a:pt x="80822" y="81023"/>
                  </a:lnTo>
                  <a:close/>
                </a:path>
                <a:path w="288290" h="290830">
                  <a:moveTo>
                    <a:pt x="40098" y="91074"/>
                  </a:moveTo>
                  <a:lnTo>
                    <a:pt x="38966" y="91331"/>
                  </a:lnTo>
                  <a:lnTo>
                    <a:pt x="37729" y="92155"/>
                  </a:lnTo>
                  <a:lnTo>
                    <a:pt x="29893" y="96691"/>
                  </a:lnTo>
                  <a:lnTo>
                    <a:pt x="25978" y="103701"/>
                  </a:lnTo>
                  <a:lnTo>
                    <a:pt x="25978" y="116072"/>
                  </a:lnTo>
                  <a:lnTo>
                    <a:pt x="27421" y="117514"/>
                  </a:lnTo>
                  <a:lnTo>
                    <a:pt x="33194" y="117514"/>
                  </a:lnTo>
                  <a:lnTo>
                    <a:pt x="34636" y="116072"/>
                  </a:lnTo>
                  <a:lnTo>
                    <a:pt x="34636" y="107413"/>
                  </a:lnTo>
                  <a:lnTo>
                    <a:pt x="37109" y="102877"/>
                  </a:lnTo>
                  <a:lnTo>
                    <a:pt x="42057" y="99578"/>
                  </a:lnTo>
                  <a:lnTo>
                    <a:pt x="44945" y="98753"/>
                  </a:lnTo>
                  <a:lnTo>
                    <a:pt x="45495" y="97104"/>
                  </a:lnTo>
                  <a:lnTo>
                    <a:pt x="45445" y="96691"/>
                  </a:lnTo>
                  <a:lnTo>
                    <a:pt x="43089" y="92568"/>
                  </a:lnTo>
                  <a:lnTo>
                    <a:pt x="42162" y="91693"/>
                  </a:lnTo>
                  <a:lnTo>
                    <a:pt x="40098" y="91074"/>
                  </a:lnTo>
                  <a:close/>
                </a:path>
                <a:path w="288290" h="290830">
                  <a:moveTo>
                    <a:pt x="53191" y="89063"/>
                  </a:moveTo>
                  <a:lnTo>
                    <a:pt x="50304" y="89063"/>
                  </a:lnTo>
                  <a:lnTo>
                    <a:pt x="48449" y="90301"/>
                  </a:lnTo>
                  <a:lnTo>
                    <a:pt x="47694" y="92568"/>
                  </a:lnTo>
                  <a:lnTo>
                    <a:pt x="47625" y="96073"/>
                  </a:lnTo>
                  <a:lnTo>
                    <a:pt x="48863" y="97723"/>
                  </a:lnTo>
                  <a:lnTo>
                    <a:pt x="51337" y="97723"/>
                  </a:lnTo>
                  <a:lnTo>
                    <a:pt x="52573" y="98340"/>
                  </a:lnTo>
                  <a:lnTo>
                    <a:pt x="56077" y="98340"/>
                  </a:lnTo>
                  <a:lnTo>
                    <a:pt x="57520" y="97104"/>
                  </a:lnTo>
                  <a:lnTo>
                    <a:pt x="57554" y="94425"/>
                  </a:lnTo>
                  <a:lnTo>
                    <a:pt x="57933" y="92155"/>
                  </a:lnTo>
                  <a:lnTo>
                    <a:pt x="56902" y="90507"/>
                  </a:lnTo>
                  <a:lnTo>
                    <a:pt x="54428" y="89683"/>
                  </a:lnTo>
                  <a:lnTo>
                    <a:pt x="53191" y="89063"/>
                  </a:lnTo>
                  <a:close/>
                </a:path>
                <a:path w="288290" h="290830">
                  <a:moveTo>
                    <a:pt x="250698" y="0"/>
                  </a:moveTo>
                  <a:lnTo>
                    <a:pt x="242451" y="0"/>
                  </a:lnTo>
                  <a:lnTo>
                    <a:pt x="240286" y="928"/>
                  </a:lnTo>
                  <a:lnTo>
                    <a:pt x="236576" y="4639"/>
                  </a:lnTo>
                  <a:lnTo>
                    <a:pt x="235647" y="6803"/>
                  </a:lnTo>
                  <a:lnTo>
                    <a:pt x="235647" y="33399"/>
                  </a:lnTo>
                  <a:lnTo>
                    <a:pt x="227935" y="35274"/>
                  </a:lnTo>
                  <a:lnTo>
                    <a:pt x="200624" y="62236"/>
                  </a:lnTo>
                  <a:lnTo>
                    <a:pt x="197918" y="77931"/>
                  </a:lnTo>
                  <a:lnTo>
                    <a:pt x="198595" y="86010"/>
                  </a:lnTo>
                  <a:lnTo>
                    <a:pt x="220881" y="117050"/>
                  </a:lnTo>
                  <a:lnTo>
                    <a:pt x="235647" y="122462"/>
                  </a:lnTo>
                  <a:lnTo>
                    <a:pt x="235647" y="283891"/>
                  </a:lnTo>
                  <a:lnTo>
                    <a:pt x="236576" y="286054"/>
                  </a:lnTo>
                  <a:lnTo>
                    <a:pt x="240286" y="289765"/>
                  </a:lnTo>
                  <a:lnTo>
                    <a:pt x="242451" y="290693"/>
                  </a:lnTo>
                  <a:lnTo>
                    <a:pt x="250698" y="290693"/>
                  </a:lnTo>
                  <a:lnTo>
                    <a:pt x="253584" y="287601"/>
                  </a:lnTo>
                  <a:lnTo>
                    <a:pt x="253584" y="121844"/>
                  </a:lnTo>
                  <a:lnTo>
                    <a:pt x="260697" y="119447"/>
                  </a:lnTo>
                  <a:lnTo>
                    <a:pt x="267191" y="115968"/>
                  </a:lnTo>
                  <a:lnTo>
                    <a:pt x="273066" y="111406"/>
                  </a:lnTo>
                  <a:lnTo>
                    <a:pt x="278323" y="105762"/>
                  </a:lnTo>
                  <a:lnTo>
                    <a:pt x="278742" y="105145"/>
                  </a:lnTo>
                  <a:lnTo>
                    <a:pt x="235235" y="105145"/>
                  </a:lnTo>
                  <a:lnTo>
                    <a:pt x="228638" y="102464"/>
                  </a:lnTo>
                  <a:lnTo>
                    <a:pt x="217918" y="91743"/>
                  </a:lnTo>
                  <a:lnTo>
                    <a:pt x="215286" y="85468"/>
                  </a:lnTo>
                  <a:lnTo>
                    <a:pt x="215345" y="69832"/>
                  </a:lnTo>
                  <a:lnTo>
                    <a:pt x="217918" y="63498"/>
                  </a:lnTo>
                  <a:lnTo>
                    <a:pt x="228638" y="52778"/>
                  </a:lnTo>
                  <a:lnTo>
                    <a:pt x="235235" y="50099"/>
                  </a:lnTo>
                  <a:lnTo>
                    <a:pt x="278741" y="50099"/>
                  </a:lnTo>
                  <a:lnTo>
                    <a:pt x="278323" y="49479"/>
                  </a:lnTo>
                  <a:lnTo>
                    <a:pt x="273066" y="43874"/>
                  </a:lnTo>
                  <a:lnTo>
                    <a:pt x="267191" y="39429"/>
                  </a:lnTo>
                  <a:lnTo>
                    <a:pt x="260697" y="36143"/>
                  </a:lnTo>
                  <a:lnTo>
                    <a:pt x="253584" y="34017"/>
                  </a:lnTo>
                  <a:lnTo>
                    <a:pt x="253584" y="3093"/>
                  </a:lnTo>
                  <a:lnTo>
                    <a:pt x="250698" y="0"/>
                  </a:lnTo>
                  <a:close/>
                </a:path>
                <a:path w="288290" h="290830">
                  <a:moveTo>
                    <a:pt x="278741" y="50099"/>
                  </a:moveTo>
                  <a:lnTo>
                    <a:pt x="250904" y="50099"/>
                  </a:lnTo>
                  <a:lnTo>
                    <a:pt x="257502" y="52778"/>
                  </a:lnTo>
                  <a:lnTo>
                    <a:pt x="268222" y="63498"/>
                  </a:lnTo>
                  <a:lnTo>
                    <a:pt x="270795" y="69832"/>
                  </a:lnTo>
                  <a:lnTo>
                    <a:pt x="270854" y="85468"/>
                  </a:lnTo>
                  <a:lnTo>
                    <a:pt x="268222" y="91743"/>
                  </a:lnTo>
                  <a:lnTo>
                    <a:pt x="257502" y="102464"/>
                  </a:lnTo>
                  <a:lnTo>
                    <a:pt x="250904" y="105145"/>
                  </a:lnTo>
                  <a:lnTo>
                    <a:pt x="278742" y="105145"/>
                  </a:lnTo>
                  <a:lnTo>
                    <a:pt x="282653" y="99384"/>
                  </a:lnTo>
                  <a:lnTo>
                    <a:pt x="285746" y="92620"/>
                  </a:lnTo>
                  <a:lnTo>
                    <a:pt x="287601" y="85468"/>
                  </a:lnTo>
                  <a:lnTo>
                    <a:pt x="288219" y="77931"/>
                  </a:lnTo>
                  <a:lnTo>
                    <a:pt x="287601" y="70122"/>
                  </a:lnTo>
                  <a:lnTo>
                    <a:pt x="285746" y="62777"/>
                  </a:lnTo>
                  <a:lnTo>
                    <a:pt x="282653" y="55896"/>
                  </a:lnTo>
                  <a:lnTo>
                    <a:pt x="278741" y="50099"/>
                  </a:lnTo>
                  <a:close/>
                </a:path>
                <a:path w="288290" h="290830">
                  <a:moveTo>
                    <a:pt x="238018" y="60148"/>
                  </a:moveTo>
                  <a:lnTo>
                    <a:pt x="236885" y="60406"/>
                  </a:lnTo>
                  <a:lnTo>
                    <a:pt x="235647" y="61230"/>
                  </a:lnTo>
                  <a:lnTo>
                    <a:pt x="227813" y="65766"/>
                  </a:lnTo>
                  <a:lnTo>
                    <a:pt x="223896" y="72776"/>
                  </a:lnTo>
                  <a:lnTo>
                    <a:pt x="223896" y="85145"/>
                  </a:lnTo>
                  <a:lnTo>
                    <a:pt x="225340" y="86589"/>
                  </a:lnTo>
                  <a:lnTo>
                    <a:pt x="231112" y="86589"/>
                  </a:lnTo>
                  <a:lnTo>
                    <a:pt x="232556" y="85145"/>
                  </a:lnTo>
                  <a:lnTo>
                    <a:pt x="232556" y="76075"/>
                  </a:lnTo>
                  <a:lnTo>
                    <a:pt x="235028" y="71745"/>
                  </a:lnTo>
                  <a:lnTo>
                    <a:pt x="239977" y="69272"/>
                  </a:lnTo>
                  <a:lnTo>
                    <a:pt x="242863" y="67622"/>
                  </a:lnTo>
                  <a:lnTo>
                    <a:pt x="243482" y="65561"/>
                  </a:lnTo>
                  <a:lnTo>
                    <a:pt x="241833" y="63087"/>
                  </a:lnTo>
                  <a:lnTo>
                    <a:pt x="241007" y="61644"/>
                  </a:lnTo>
                  <a:lnTo>
                    <a:pt x="240080" y="60767"/>
                  </a:lnTo>
                  <a:lnTo>
                    <a:pt x="238018" y="60148"/>
                  </a:lnTo>
                  <a:close/>
                </a:path>
                <a:path w="288290" h="290830">
                  <a:moveTo>
                    <a:pt x="248224" y="57932"/>
                  </a:moveTo>
                  <a:lnTo>
                    <a:pt x="246368" y="58964"/>
                  </a:lnTo>
                  <a:lnTo>
                    <a:pt x="245602" y="61644"/>
                  </a:lnTo>
                  <a:lnTo>
                    <a:pt x="245543" y="64736"/>
                  </a:lnTo>
                  <a:lnTo>
                    <a:pt x="246781" y="66592"/>
                  </a:lnTo>
                  <a:lnTo>
                    <a:pt x="249255" y="67416"/>
                  </a:lnTo>
                  <a:lnTo>
                    <a:pt x="253997" y="67416"/>
                  </a:lnTo>
                  <a:lnTo>
                    <a:pt x="255438" y="66178"/>
                  </a:lnTo>
                  <a:lnTo>
                    <a:pt x="255542" y="63087"/>
                  </a:lnTo>
                  <a:lnTo>
                    <a:pt x="255852" y="61230"/>
                  </a:lnTo>
                  <a:lnTo>
                    <a:pt x="254821" y="59582"/>
                  </a:lnTo>
                  <a:lnTo>
                    <a:pt x="252347" y="58756"/>
                  </a:lnTo>
                  <a:lnTo>
                    <a:pt x="251110" y="58756"/>
                  </a:lnTo>
                  <a:lnTo>
                    <a:pt x="248224" y="5793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06717" y="4153788"/>
            <a:ext cx="311902" cy="311902"/>
            <a:chOff x="1755625" y="6429817"/>
            <a:chExt cx="514350" cy="514350"/>
          </a:xfrm>
        </p:grpSpPr>
        <p:sp>
          <p:nvSpPr>
            <p:cNvPr id="38" name="object 38"/>
            <p:cNvSpPr/>
            <p:nvPr/>
          </p:nvSpPr>
          <p:spPr>
            <a:xfrm>
              <a:off x="1755625" y="6429817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6888" y="0"/>
                  </a:moveTo>
                  <a:lnTo>
                    <a:pt x="210712" y="4138"/>
                  </a:lnTo>
                  <a:lnTo>
                    <a:pt x="167252" y="16071"/>
                  </a:lnTo>
                  <a:lnTo>
                    <a:pt x="127232" y="35072"/>
                  </a:lnTo>
                  <a:lnTo>
                    <a:pt x="91378" y="60417"/>
                  </a:lnTo>
                  <a:lnTo>
                    <a:pt x="60417" y="91378"/>
                  </a:lnTo>
                  <a:lnTo>
                    <a:pt x="35072" y="127232"/>
                  </a:lnTo>
                  <a:lnTo>
                    <a:pt x="16071" y="167252"/>
                  </a:lnTo>
                  <a:lnTo>
                    <a:pt x="4138" y="210712"/>
                  </a:lnTo>
                  <a:lnTo>
                    <a:pt x="0" y="256888"/>
                  </a:lnTo>
                  <a:lnTo>
                    <a:pt x="4138" y="303065"/>
                  </a:lnTo>
                  <a:lnTo>
                    <a:pt x="16071" y="346526"/>
                  </a:lnTo>
                  <a:lnTo>
                    <a:pt x="35072" y="386546"/>
                  </a:lnTo>
                  <a:lnTo>
                    <a:pt x="60417" y="422400"/>
                  </a:lnTo>
                  <a:lnTo>
                    <a:pt x="91378" y="453361"/>
                  </a:lnTo>
                  <a:lnTo>
                    <a:pt x="127232" y="478706"/>
                  </a:lnTo>
                  <a:lnTo>
                    <a:pt x="167252" y="497707"/>
                  </a:lnTo>
                  <a:lnTo>
                    <a:pt x="210712" y="509640"/>
                  </a:lnTo>
                  <a:lnTo>
                    <a:pt x="256888" y="513779"/>
                  </a:lnTo>
                  <a:lnTo>
                    <a:pt x="303065" y="509640"/>
                  </a:lnTo>
                  <a:lnTo>
                    <a:pt x="346525" y="497707"/>
                  </a:lnTo>
                  <a:lnTo>
                    <a:pt x="386546" y="478706"/>
                  </a:lnTo>
                  <a:lnTo>
                    <a:pt x="422399" y="453361"/>
                  </a:lnTo>
                  <a:lnTo>
                    <a:pt x="453361" y="422400"/>
                  </a:lnTo>
                  <a:lnTo>
                    <a:pt x="478705" y="386546"/>
                  </a:lnTo>
                  <a:lnTo>
                    <a:pt x="497707" y="346526"/>
                  </a:lnTo>
                  <a:lnTo>
                    <a:pt x="509640" y="303065"/>
                  </a:lnTo>
                  <a:lnTo>
                    <a:pt x="513779" y="256888"/>
                  </a:lnTo>
                  <a:lnTo>
                    <a:pt x="509640" y="210712"/>
                  </a:lnTo>
                  <a:lnTo>
                    <a:pt x="497707" y="167252"/>
                  </a:lnTo>
                  <a:lnTo>
                    <a:pt x="478705" y="127232"/>
                  </a:lnTo>
                  <a:lnTo>
                    <a:pt x="453361" y="91378"/>
                  </a:lnTo>
                  <a:lnTo>
                    <a:pt x="422399" y="60417"/>
                  </a:lnTo>
                  <a:lnTo>
                    <a:pt x="386546" y="35072"/>
                  </a:lnTo>
                  <a:lnTo>
                    <a:pt x="346525" y="16071"/>
                  </a:lnTo>
                  <a:lnTo>
                    <a:pt x="303065" y="4138"/>
                  </a:lnTo>
                  <a:lnTo>
                    <a:pt x="256888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42889" y="6587912"/>
              <a:ext cx="258445" cy="259079"/>
            </a:xfrm>
            <a:custGeom>
              <a:avLst/>
              <a:gdLst/>
              <a:ahLst/>
              <a:cxnLst/>
              <a:rect l="l" t="t" r="r" b="b"/>
              <a:pathLst>
                <a:path w="258444" h="259079">
                  <a:moveTo>
                    <a:pt x="223470" y="0"/>
                  </a:moveTo>
                  <a:lnTo>
                    <a:pt x="43734" y="46709"/>
                  </a:lnTo>
                  <a:lnTo>
                    <a:pt x="21054" y="77942"/>
                  </a:lnTo>
                  <a:lnTo>
                    <a:pt x="21438" y="87353"/>
                  </a:lnTo>
                  <a:lnTo>
                    <a:pt x="24261" y="95509"/>
                  </a:lnTo>
                  <a:lnTo>
                    <a:pt x="29525" y="102411"/>
                  </a:lnTo>
                  <a:lnTo>
                    <a:pt x="37228" y="108058"/>
                  </a:lnTo>
                  <a:lnTo>
                    <a:pt x="70690" y="129251"/>
                  </a:lnTo>
                  <a:lnTo>
                    <a:pt x="68460" y="131853"/>
                  </a:lnTo>
                  <a:lnTo>
                    <a:pt x="64926" y="135386"/>
                  </a:lnTo>
                  <a:lnTo>
                    <a:pt x="55998" y="143664"/>
                  </a:lnTo>
                  <a:lnTo>
                    <a:pt x="50961" y="148422"/>
                  </a:lnTo>
                  <a:lnTo>
                    <a:pt x="8783" y="188927"/>
                  </a:lnTo>
                  <a:lnTo>
                    <a:pt x="2405" y="197188"/>
                  </a:lnTo>
                  <a:lnTo>
                    <a:pt x="0" y="205240"/>
                  </a:lnTo>
                  <a:lnTo>
                    <a:pt x="1568" y="213083"/>
                  </a:lnTo>
                  <a:lnTo>
                    <a:pt x="7111" y="220717"/>
                  </a:lnTo>
                  <a:lnTo>
                    <a:pt x="37228" y="251390"/>
                  </a:lnTo>
                  <a:lnTo>
                    <a:pt x="42804" y="256225"/>
                  </a:lnTo>
                  <a:lnTo>
                    <a:pt x="47824" y="258641"/>
                  </a:lnTo>
                  <a:lnTo>
                    <a:pt x="57864" y="258641"/>
                  </a:lnTo>
                  <a:lnTo>
                    <a:pt x="63440" y="255480"/>
                  </a:lnTo>
                  <a:lnTo>
                    <a:pt x="69016" y="249160"/>
                  </a:lnTo>
                  <a:lnTo>
                    <a:pt x="75906" y="242466"/>
                  </a:lnTo>
                  <a:lnTo>
                    <a:pt x="52286" y="242466"/>
                  </a:lnTo>
                  <a:lnTo>
                    <a:pt x="48381" y="240237"/>
                  </a:lnTo>
                  <a:lnTo>
                    <a:pt x="18265" y="209562"/>
                  </a:lnTo>
                  <a:lnTo>
                    <a:pt x="16406" y="208074"/>
                  </a:lnTo>
                  <a:lnTo>
                    <a:pt x="15477" y="206773"/>
                  </a:lnTo>
                  <a:lnTo>
                    <a:pt x="15477" y="205657"/>
                  </a:lnTo>
                  <a:lnTo>
                    <a:pt x="19939" y="200638"/>
                  </a:lnTo>
                  <a:lnTo>
                    <a:pt x="24644" y="195985"/>
                  </a:lnTo>
                  <a:lnTo>
                    <a:pt x="30396" y="190390"/>
                  </a:lnTo>
                  <a:lnTo>
                    <a:pt x="60930" y="161111"/>
                  </a:lnTo>
                  <a:lnTo>
                    <a:pt x="68250" y="153948"/>
                  </a:lnTo>
                  <a:lnTo>
                    <a:pt x="75152" y="147099"/>
                  </a:lnTo>
                  <a:lnTo>
                    <a:pt x="89095" y="134270"/>
                  </a:lnTo>
                  <a:lnTo>
                    <a:pt x="90954" y="132411"/>
                  </a:lnTo>
                  <a:lnTo>
                    <a:pt x="91884" y="130180"/>
                  </a:lnTo>
                  <a:lnTo>
                    <a:pt x="91884" y="127579"/>
                  </a:lnTo>
                  <a:lnTo>
                    <a:pt x="91140" y="124975"/>
                  </a:lnTo>
                  <a:lnTo>
                    <a:pt x="89838" y="122930"/>
                  </a:lnTo>
                  <a:lnTo>
                    <a:pt x="87980" y="121442"/>
                  </a:lnTo>
                  <a:lnTo>
                    <a:pt x="45593" y="94116"/>
                  </a:lnTo>
                  <a:lnTo>
                    <a:pt x="45036" y="94116"/>
                  </a:lnTo>
                  <a:lnTo>
                    <a:pt x="38714" y="90770"/>
                  </a:lnTo>
                  <a:lnTo>
                    <a:pt x="35926" y="85934"/>
                  </a:lnTo>
                  <a:lnTo>
                    <a:pt x="36669" y="79614"/>
                  </a:lnTo>
                  <a:lnTo>
                    <a:pt x="38761" y="72504"/>
                  </a:lnTo>
                  <a:lnTo>
                    <a:pt x="214581" y="17151"/>
                  </a:lnTo>
                  <a:lnTo>
                    <a:pt x="223132" y="16035"/>
                  </a:lnTo>
                  <a:lnTo>
                    <a:pt x="253616" y="16035"/>
                  </a:lnTo>
                  <a:lnTo>
                    <a:pt x="251391" y="12130"/>
                  </a:lnTo>
                  <a:lnTo>
                    <a:pt x="245881" y="6510"/>
                  </a:lnTo>
                  <a:lnTo>
                    <a:pt x="239390" y="2615"/>
                  </a:lnTo>
                  <a:lnTo>
                    <a:pt x="231920" y="445"/>
                  </a:lnTo>
                  <a:lnTo>
                    <a:pt x="223470" y="0"/>
                  </a:lnTo>
                  <a:close/>
                </a:path>
                <a:path w="258444" h="259079">
                  <a:moveTo>
                    <a:pt x="133155" y="165687"/>
                  </a:moveTo>
                  <a:lnTo>
                    <a:pt x="131109" y="166433"/>
                  </a:lnTo>
                  <a:lnTo>
                    <a:pt x="119351" y="178086"/>
                  </a:lnTo>
                  <a:lnTo>
                    <a:pt x="83658" y="212943"/>
                  </a:lnTo>
                  <a:lnTo>
                    <a:pt x="57864" y="238006"/>
                  </a:lnTo>
                  <a:lnTo>
                    <a:pt x="55260" y="240980"/>
                  </a:lnTo>
                  <a:lnTo>
                    <a:pt x="53402" y="242466"/>
                  </a:lnTo>
                  <a:lnTo>
                    <a:pt x="75906" y="242466"/>
                  </a:lnTo>
                  <a:lnTo>
                    <a:pt x="109776" y="209562"/>
                  </a:lnTo>
                  <a:lnTo>
                    <a:pt x="132597" y="187254"/>
                  </a:lnTo>
                  <a:lnTo>
                    <a:pt x="151060" y="187254"/>
                  </a:lnTo>
                  <a:lnTo>
                    <a:pt x="142078" y="169963"/>
                  </a:lnTo>
                  <a:lnTo>
                    <a:pt x="140219" y="167362"/>
                  </a:lnTo>
                  <a:lnTo>
                    <a:pt x="137989" y="166061"/>
                  </a:lnTo>
                  <a:lnTo>
                    <a:pt x="135385" y="166061"/>
                  </a:lnTo>
                  <a:lnTo>
                    <a:pt x="133155" y="165687"/>
                  </a:lnTo>
                  <a:close/>
                </a:path>
                <a:path w="258444" h="259079">
                  <a:moveTo>
                    <a:pt x="151060" y="187254"/>
                  </a:moveTo>
                  <a:lnTo>
                    <a:pt x="132597" y="187254"/>
                  </a:lnTo>
                  <a:lnTo>
                    <a:pt x="149886" y="220158"/>
                  </a:lnTo>
                  <a:lnTo>
                    <a:pt x="153790" y="226746"/>
                  </a:lnTo>
                  <a:lnTo>
                    <a:pt x="159367" y="231452"/>
                  </a:lnTo>
                  <a:lnTo>
                    <a:pt x="166617" y="234275"/>
                  </a:lnTo>
                  <a:lnTo>
                    <a:pt x="175540" y="235216"/>
                  </a:lnTo>
                  <a:lnTo>
                    <a:pt x="183720" y="235216"/>
                  </a:lnTo>
                  <a:lnTo>
                    <a:pt x="191528" y="232707"/>
                  </a:lnTo>
                  <a:lnTo>
                    <a:pt x="198964" y="227688"/>
                  </a:lnTo>
                  <a:lnTo>
                    <a:pt x="204053" y="223488"/>
                  </a:lnTo>
                  <a:lnTo>
                    <a:pt x="207205" y="219602"/>
                  </a:lnTo>
                  <a:lnTo>
                    <a:pt x="169591" y="219602"/>
                  </a:lnTo>
                  <a:lnTo>
                    <a:pt x="165874" y="217556"/>
                  </a:lnTo>
                  <a:lnTo>
                    <a:pt x="164386" y="213466"/>
                  </a:lnTo>
                  <a:lnTo>
                    <a:pt x="164386" y="212908"/>
                  </a:lnTo>
                  <a:lnTo>
                    <a:pt x="151060" y="187254"/>
                  </a:lnTo>
                  <a:close/>
                </a:path>
                <a:path w="258444" h="259079">
                  <a:moveTo>
                    <a:pt x="253616" y="16035"/>
                  </a:moveTo>
                  <a:lnTo>
                    <a:pt x="231312" y="16035"/>
                  </a:lnTo>
                  <a:lnTo>
                    <a:pt x="235960" y="17893"/>
                  </a:lnTo>
                  <a:lnTo>
                    <a:pt x="238563" y="21613"/>
                  </a:lnTo>
                  <a:lnTo>
                    <a:pt x="242280" y="26445"/>
                  </a:lnTo>
                  <a:lnTo>
                    <a:pt x="243025" y="33695"/>
                  </a:lnTo>
                  <a:lnTo>
                    <a:pt x="240793" y="43364"/>
                  </a:lnTo>
                  <a:lnTo>
                    <a:pt x="198408" y="201754"/>
                  </a:lnTo>
                  <a:lnTo>
                    <a:pt x="175540" y="219602"/>
                  </a:lnTo>
                  <a:lnTo>
                    <a:pt x="207205" y="219602"/>
                  </a:lnTo>
                  <a:lnTo>
                    <a:pt x="255853" y="47825"/>
                  </a:lnTo>
                  <a:lnTo>
                    <a:pt x="257842" y="37600"/>
                  </a:lnTo>
                  <a:lnTo>
                    <a:pt x="257803" y="28026"/>
                  </a:lnTo>
                  <a:lnTo>
                    <a:pt x="255643" y="19590"/>
                  </a:lnTo>
                  <a:lnTo>
                    <a:pt x="253616" y="16035"/>
                  </a:lnTo>
                  <a:close/>
                </a:path>
                <a:path w="258444" h="259079">
                  <a:moveTo>
                    <a:pt x="170336" y="44293"/>
                  </a:moveTo>
                  <a:lnTo>
                    <a:pt x="167733" y="45036"/>
                  </a:lnTo>
                  <a:lnTo>
                    <a:pt x="102480" y="62883"/>
                  </a:lnTo>
                  <a:lnTo>
                    <a:pt x="99877" y="63626"/>
                  </a:lnTo>
                  <a:lnTo>
                    <a:pt x="98948" y="65299"/>
                  </a:lnTo>
                  <a:lnTo>
                    <a:pt x="99691" y="67902"/>
                  </a:lnTo>
                  <a:lnTo>
                    <a:pt x="99691" y="69761"/>
                  </a:lnTo>
                  <a:lnTo>
                    <a:pt x="100807" y="70691"/>
                  </a:lnTo>
                  <a:lnTo>
                    <a:pt x="104153" y="70691"/>
                  </a:lnTo>
                  <a:lnTo>
                    <a:pt x="169963" y="52844"/>
                  </a:lnTo>
                  <a:lnTo>
                    <a:pt x="172566" y="52099"/>
                  </a:lnTo>
                  <a:lnTo>
                    <a:pt x="173496" y="50427"/>
                  </a:lnTo>
                  <a:lnTo>
                    <a:pt x="172008" y="45222"/>
                  </a:lnTo>
                  <a:lnTo>
                    <a:pt x="170336" y="44293"/>
                  </a:lnTo>
                  <a:close/>
                </a:path>
                <a:path w="258444" h="259079">
                  <a:moveTo>
                    <a:pt x="196734" y="37600"/>
                  </a:moveTo>
                  <a:lnTo>
                    <a:pt x="194502" y="38343"/>
                  </a:lnTo>
                  <a:lnTo>
                    <a:pt x="185022" y="40575"/>
                  </a:lnTo>
                  <a:lnTo>
                    <a:pt x="182420" y="41317"/>
                  </a:lnTo>
                  <a:lnTo>
                    <a:pt x="181489" y="42991"/>
                  </a:lnTo>
                  <a:lnTo>
                    <a:pt x="182234" y="45593"/>
                  </a:lnTo>
                  <a:lnTo>
                    <a:pt x="182976" y="47453"/>
                  </a:lnTo>
                  <a:lnTo>
                    <a:pt x="184278" y="48383"/>
                  </a:lnTo>
                  <a:lnTo>
                    <a:pt x="187252" y="48383"/>
                  </a:lnTo>
                  <a:lnTo>
                    <a:pt x="196176" y="45593"/>
                  </a:lnTo>
                  <a:lnTo>
                    <a:pt x="198778" y="44850"/>
                  </a:lnTo>
                  <a:lnTo>
                    <a:pt x="199709" y="43364"/>
                  </a:lnTo>
                  <a:lnTo>
                    <a:pt x="198964" y="41132"/>
                  </a:lnTo>
                  <a:lnTo>
                    <a:pt x="198222" y="38529"/>
                  </a:lnTo>
                  <a:lnTo>
                    <a:pt x="196734" y="37600"/>
                  </a:lnTo>
                  <a:close/>
                </a:path>
              </a:pathLst>
            </a:custGeom>
            <a:solidFill>
              <a:srgbClr val="1A1C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940732" y="1518855"/>
            <a:ext cx="311902" cy="311902"/>
            <a:chOff x="1811719" y="2084618"/>
            <a:chExt cx="514350" cy="514350"/>
          </a:xfrm>
        </p:grpSpPr>
        <p:sp>
          <p:nvSpPr>
            <p:cNvPr id="41" name="object 41"/>
            <p:cNvSpPr/>
            <p:nvPr/>
          </p:nvSpPr>
          <p:spPr>
            <a:xfrm>
              <a:off x="1811719" y="2084618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6888" y="0"/>
                  </a:moveTo>
                  <a:lnTo>
                    <a:pt x="210712" y="4138"/>
                  </a:lnTo>
                  <a:lnTo>
                    <a:pt x="167252" y="16071"/>
                  </a:lnTo>
                  <a:lnTo>
                    <a:pt x="127232" y="35072"/>
                  </a:lnTo>
                  <a:lnTo>
                    <a:pt x="91378" y="60417"/>
                  </a:lnTo>
                  <a:lnTo>
                    <a:pt x="60417" y="91378"/>
                  </a:lnTo>
                  <a:lnTo>
                    <a:pt x="35072" y="127232"/>
                  </a:lnTo>
                  <a:lnTo>
                    <a:pt x="16071" y="167252"/>
                  </a:lnTo>
                  <a:lnTo>
                    <a:pt x="4138" y="210713"/>
                  </a:lnTo>
                  <a:lnTo>
                    <a:pt x="0" y="256890"/>
                  </a:lnTo>
                  <a:lnTo>
                    <a:pt x="4138" y="303066"/>
                  </a:lnTo>
                  <a:lnTo>
                    <a:pt x="16071" y="346527"/>
                  </a:lnTo>
                  <a:lnTo>
                    <a:pt x="35072" y="386546"/>
                  </a:lnTo>
                  <a:lnTo>
                    <a:pt x="60417" y="422400"/>
                  </a:lnTo>
                  <a:lnTo>
                    <a:pt x="91378" y="453362"/>
                  </a:lnTo>
                  <a:lnTo>
                    <a:pt x="127232" y="478706"/>
                  </a:lnTo>
                  <a:lnTo>
                    <a:pt x="167252" y="497707"/>
                  </a:lnTo>
                  <a:lnTo>
                    <a:pt x="210712" y="509640"/>
                  </a:lnTo>
                  <a:lnTo>
                    <a:pt x="256888" y="513779"/>
                  </a:lnTo>
                  <a:lnTo>
                    <a:pt x="303065" y="509640"/>
                  </a:lnTo>
                  <a:lnTo>
                    <a:pt x="346526" y="497707"/>
                  </a:lnTo>
                  <a:lnTo>
                    <a:pt x="386546" y="478706"/>
                  </a:lnTo>
                  <a:lnTo>
                    <a:pt x="422400" y="453362"/>
                  </a:lnTo>
                  <a:lnTo>
                    <a:pt x="453361" y="422400"/>
                  </a:lnTo>
                  <a:lnTo>
                    <a:pt x="478706" y="386546"/>
                  </a:lnTo>
                  <a:lnTo>
                    <a:pt x="497707" y="346527"/>
                  </a:lnTo>
                  <a:lnTo>
                    <a:pt x="509640" y="303066"/>
                  </a:lnTo>
                  <a:lnTo>
                    <a:pt x="513779" y="256890"/>
                  </a:lnTo>
                  <a:lnTo>
                    <a:pt x="509640" y="210713"/>
                  </a:lnTo>
                  <a:lnTo>
                    <a:pt x="497707" y="167252"/>
                  </a:lnTo>
                  <a:lnTo>
                    <a:pt x="478706" y="127232"/>
                  </a:lnTo>
                  <a:lnTo>
                    <a:pt x="453361" y="91378"/>
                  </a:lnTo>
                  <a:lnTo>
                    <a:pt x="422400" y="60417"/>
                  </a:lnTo>
                  <a:lnTo>
                    <a:pt x="386546" y="35072"/>
                  </a:lnTo>
                  <a:lnTo>
                    <a:pt x="346526" y="16071"/>
                  </a:lnTo>
                  <a:lnTo>
                    <a:pt x="303065" y="4138"/>
                  </a:lnTo>
                  <a:lnTo>
                    <a:pt x="256888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24977" y="2197540"/>
              <a:ext cx="258445" cy="306070"/>
            </a:xfrm>
            <a:custGeom>
              <a:avLst/>
              <a:gdLst/>
              <a:ahLst/>
              <a:cxnLst/>
              <a:rect l="l" t="t" r="r" b="b"/>
              <a:pathLst>
                <a:path w="258444" h="306069">
                  <a:moveTo>
                    <a:pt x="253801" y="286384"/>
                  </a:moveTo>
                  <a:lnTo>
                    <a:pt x="2629" y="286384"/>
                  </a:lnTo>
                  <a:lnTo>
                    <a:pt x="0" y="289512"/>
                  </a:lnTo>
                  <a:lnTo>
                    <a:pt x="0" y="302479"/>
                  </a:lnTo>
                  <a:lnTo>
                    <a:pt x="2629" y="305833"/>
                  </a:lnTo>
                  <a:lnTo>
                    <a:pt x="253801" y="305833"/>
                  </a:lnTo>
                  <a:lnTo>
                    <a:pt x="256432" y="302479"/>
                  </a:lnTo>
                  <a:lnTo>
                    <a:pt x="256432" y="289512"/>
                  </a:lnTo>
                  <a:lnTo>
                    <a:pt x="253801" y="286384"/>
                  </a:lnTo>
                  <a:close/>
                </a:path>
                <a:path w="258444" h="306069">
                  <a:moveTo>
                    <a:pt x="57674" y="105297"/>
                  </a:moveTo>
                  <a:lnTo>
                    <a:pt x="21791" y="105297"/>
                  </a:lnTo>
                  <a:lnTo>
                    <a:pt x="15311" y="108539"/>
                  </a:lnTo>
                  <a:lnTo>
                    <a:pt x="4415" y="121506"/>
                  </a:lnTo>
                  <a:lnTo>
                    <a:pt x="1691" y="129217"/>
                  </a:lnTo>
                  <a:lnTo>
                    <a:pt x="1691" y="243459"/>
                  </a:lnTo>
                  <a:lnTo>
                    <a:pt x="4415" y="251395"/>
                  </a:lnTo>
                  <a:lnTo>
                    <a:pt x="15311" y="264362"/>
                  </a:lnTo>
                  <a:lnTo>
                    <a:pt x="21791" y="267604"/>
                  </a:lnTo>
                  <a:lnTo>
                    <a:pt x="57674" y="267604"/>
                  </a:lnTo>
                  <a:lnTo>
                    <a:pt x="64154" y="264362"/>
                  </a:lnTo>
                  <a:lnTo>
                    <a:pt x="75051" y="251395"/>
                  </a:lnTo>
                  <a:lnTo>
                    <a:pt x="76163" y="248153"/>
                  </a:lnTo>
                  <a:lnTo>
                    <a:pt x="26301" y="248153"/>
                  </a:lnTo>
                  <a:lnTo>
                    <a:pt x="23577" y="246813"/>
                  </a:lnTo>
                  <a:lnTo>
                    <a:pt x="18693" y="241446"/>
                  </a:lnTo>
                  <a:lnTo>
                    <a:pt x="17470" y="238094"/>
                  </a:lnTo>
                  <a:lnTo>
                    <a:pt x="17470" y="134584"/>
                  </a:lnTo>
                  <a:lnTo>
                    <a:pt x="18693" y="131342"/>
                  </a:lnTo>
                  <a:lnTo>
                    <a:pt x="23577" y="125529"/>
                  </a:lnTo>
                  <a:lnTo>
                    <a:pt x="26301" y="124076"/>
                  </a:lnTo>
                  <a:lnTo>
                    <a:pt x="75958" y="124076"/>
                  </a:lnTo>
                  <a:lnTo>
                    <a:pt x="75051" y="121506"/>
                  </a:lnTo>
                  <a:lnTo>
                    <a:pt x="64154" y="108539"/>
                  </a:lnTo>
                  <a:lnTo>
                    <a:pt x="57674" y="105297"/>
                  </a:lnTo>
                  <a:close/>
                </a:path>
                <a:path w="258444" h="306069">
                  <a:moveTo>
                    <a:pt x="75958" y="124076"/>
                  </a:moveTo>
                  <a:lnTo>
                    <a:pt x="53165" y="124076"/>
                  </a:lnTo>
                  <a:lnTo>
                    <a:pt x="55795" y="125529"/>
                  </a:lnTo>
                  <a:lnTo>
                    <a:pt x="60303" y="131342"/>
                  </a:lnTo>
                  <a:lnTo>
                    <a:pt x="61430" y="134584"/>
                  </a:lnTo>
                  <a:lnTo>
                    <a:pt x="61430" y="238094"/>
                  </a:lnTo>
                  <a:lnTo>
                    <a:pt x="60303" y="241446"/>
                  </a:lnTo>
                  <a:lnTo>
                    <a:pt x="55795" y="246813"/>
                  </a:lnTo>
                  <a:lnTo>
                    <a:pt x="53165" y="248153"/>
                  </a:lnTo>
                  <a:lnTo>
                    <a:pt x="76163" y="248153"/>
                  </a:lnTo>
                  <a:lnTo>
                    <a:pt x="77775" y="243459"/>
                  </a:lnTo>
                  <a:lnTo>
                    <a:pt x="77775" y="129217"/>
                  </a:lnTo>
                  <a:lnTo>
                    <a:pt x="75958" y="124076"/>
                  </a:lnTo>
                  <a:close/>
                </a:path>
                <a:path w="258444" h="306069">
                  <a:moveTo>
                    <a:pt x="238022" y="0"/>
                  </a:moveTo>
                  <a:lnTo>
                    <a:pt x="202139" y="0"/>
                  </a:lnTo>
                  <a:lnTo>
                    <a:pt x="195659" y="3352"/>
                  </a:lnTo>
                  <a:lnTo>
                    <a:pt x="184762" y="16766"/>
                  </a:lnTo>
                  <a:lnTo>
                    <a:pt x="182038" y="24592"/>
                  </a:lnTo>
                  <a:lnTo>
                    <a:pt x="182038" y="243459"/>
                  </a:lnTo>
                  <a:lnTo>
                    <a:pt x="184762" y="251395"/>
                  </a:lnTo>
                  <a:lnTo>
                    <a:pt x="195659" y="264362"/>
                  </a:lnTo>
                  <a:lnTo>
                    <a:pt x="202139" y="267604"/>
                  </a:lnTo>
                  <a:lnTo>
                    <a:pt x="238022" y="267604"/>
                  </a:lnTo>
                  <a:lnTo>
                    <a:pt x="244502" y="264362"/>
                  </a:lnTo>
                  <a:lnTo>
                    <a:pt x="255398" y="251395"/>
                  </a:lnTo>
                  <a:lnTo>
                    <a:pt x="256511" y="248153"/>
                  </a:lnTo>
                  <a:lnTo>
                    <a:pt x="206648" y="248153"/>
                  </a:lnTo>
                  <a:lnTo>
                    <a:pt x="203924" y="246813"/>
                  </a:lnTo>
                  <a:lnTo>
                    <a:pt x="199040" y="241446"/>
                  </a:lnTo>
                  <a:lnTo>
                    <a:pt x="197819" y="238094"/>
                  </a:lnTo>
                  <a:lnTo>
                    <a:pt x="197819" y="29510"/>
                  </a:lnTo>
                  <a:lnTo>
                    <a:pt x="199040" y="26156"/>
                  </a:lnTo>
                  <a:lnTo>
                    <a:pt x="203924" y="20791"/>
                  </a:lnTo>
                  <a:lnTo>
                    <a:pt x="206648" y="19449"/>
                  </a:lnTo>
                  <a:lnTo>
                    <a:pt x="256332" y="19449"/>
                  </a:lnTo>
                  <a:lnTo>
                    <a:pt x="255398" y="16766"/>
                  </a:lnTo>
                  <a:lnTo>
                    <a:pt x="244502" y="3352"/>
                  </a:lnTo>
                  <a:lnTo>
                    <a:pt x="238022" y="0"/>
                  </a:lnTo>
                  <a:close/>
                </a:path>
                <a:path w="258444" h="306069">
                  <a:moveTo>
                    <a:pt x="256332" y="19449"/>
                  </a:moveTo>
                  <a:lnTo>
                    <a:pt x="233512" y="19449"/>
                  </a:lnTo>
                  <a:lnTo>
                    <a:pt x="236142" y="20791"/>
                  </a:lnTo>
                  <a:lnTo>
                    <a:pt x="240651" y="26156"/>
                  </a:lnTo>
                  <a:lnTo>
                    <a:pt x="241778" y="29510"/>
                  </a:lnTo>
                  <a:lnTo>
                    <a:pt x="241778" y="238094"/>
                  </a:lnTo>
                  <a:lnTo>
                    <a:pt x="240651" y="241446"/>
                  </a:lnTo>
                  <a:lnTo>
                    <a:pt x="236142" y="246813"/>
                  </a:lnTo>
                  <a:lnTo>
                    <a:pt x="233512" y="248153"/>
                  </a:lnTo>
                  <a:lnTo>
                    <a:pt x="256511" y="248153"/>
                  </a:lnTo>
                  <a:lnTo>
                    <a:pt x="258122" y="243459"/>
                  </a:lnTo>
                  <a:lnTo>
                    <a:pt x="258122" y="24592"/>
                  </a:lnTo>
                  <a:lnTo>
                    <a:pt x="256332" y="19449"/>
                  </a:lnTo>
                  <a:close/>
                </a:path>
                <a:path w="258444" h="306069">
                  <a:moveTo>
                    <a:pt x="209467" y="72433"/>
                  </a:moveTo>
                  <a:lnTo>
                    <a:pt x="207587" y="72433"/>
                  </a:lnTo>
                  <a:lnTo>
                    <a:pt x="205708" y="73775"/>
                  </a:lnTo>
                  <a:lnTo>
                    <a:pt x="204958" y="75563"/>
                  </a:lnTo>
                  <a:lnTo>
                    <a:pt x="204581" y="76905"/>
                  </a:lnTo>
                  <a:lnTo>
                    <a:pt x="204581" y="78247"/>
                  </a:lnTo>
                  <a:lnTo>
                    <a:pt x="204958" y="79364"/>
                  </a:lnTo>
                  <a:lnTo>
                    <a:pt x="205708" y="81152"/>
                  </a:lnTo>
                  <a:lnTo>
                    <a:pt x="206460" y="82047"/>
                  </a:lnTo>
                  <a:lnTo>
                    <a:pt x="207400" y="82493"/>
                  </a:lnTo>
                  <a:lnTo>
                    <a:pt x="209655" y="82493"/>
                  </a:lnTo>
                  <a:lnTo>
                    <a:pt x="210594" y="82047"/>
                  </a:lnTo>
                  <a:lnTo>
                    <a:pt x="211345" y="81152"/>
                  </a:lnTo>
                  <a:lnTo>
                    <a:pt x="212095" y="79364"/>
                  </a:lnTo>
                  <a:lnTo>
                    <a:pt x="212472" y="78247"/>
                  </a:lnTo>
                  <a:lnTo>
                    <a:pt x="212472" y="76905"/>
                  </a:lnTo>
                  <a:lnTo>
                    <a:pt x="212095" y="75563"/>
                  </a:lnTo>
                  <a:lnTo>
                    <a:pt x="211345" y="73775"/>
                  </a:lnTo>
                  <a:lnTo>
                    <a:pt x="209467" y="72433"/>
                  </a:lnTo>
                  <a:close/>
                </a:path>
                <a:path w="258444" h="306069">
                  <a:moveTo>
                    <a:pt x="226938" y="28839"/>
                  </a:moveTo>
                  <a:lnTo>
                    <a:pt x="208902" y="28839"/>
                  </a:lnTo>
                  <a:lnTo>
                    <a:pt x="205708" y="31969"/>
                  </a:lnTo>
                  <a:lnTo>
                    <a:pt x="205708" y="70198"/>
                  </a:lnTo>
                  <a:lnTo>
                    <a:pt x="206836" y="71764"/>
                  </a:lnTo>
                  <a:lnTo>
                    <a:pt x="211721" y="71764"/>
                  </a:lnTo>
                  <a:lnTo>
                    <a:pt x="213035" y="70198"/>
                  </a:lnTo>
                  <a:lnTo>
                    <a:pt x="213035" y="67068"/>
                  </a:lnTo>
                  <a:lnTo>
                    <a:pt x="212472" y="38900"/>
                  </a:lnTo>
                  <a:lnTo>
                    <a:pt x="212848" y="38451"/>
                  </a:lnTo>
                  <a:lnTo>
                    <a:pt x="213788" y="38227"/>
                  </a:lnTo>
                  <a:lnTo>
                    <a:pt x="226938" y="38227"/>
                  </a:lnTo>
                  <a:lnTo>
                    <a:pt x="228251" y="36664"/>
                  </a:lnTo>
                  <a:lnTo>
                    <a:pt x="228251" y="30403"/>
                  </a:lnTo>
                  <a:lnTo>
                    <a:pt x="226938" y="28839"/>
                  </a:lnTo>
                  <a:close/>
                </a:path>
                <a:path w="258444" h="306069">
                  <a:moveTo>
                    <a:pt x="149539" y="52984"/>
                  </a:moveTo>
                  <a:lnTo>
                    <a:pt x="113844" y="52984"/>
                  </a:lnTo>
                  <a:lnTo>
                    <a:pt x="107176" y="56226"/>
                  </a:lnTo>
                  <a:lnTo>
                    <a:pt x="96279" y="69192"/>
                  </a:lnTo>
                  <a:lnTo>
                    <a:pt x="93555" y="76905"/>
                  </a:lnTo>
                  <a:lnTo>
                    <a:pt x="93555" y="243459"/>
                  </a:lnTo>
                  <a:lnTo>
                    <a:pt x="96279" y="251395"/>
                  </a:lnTo>
                  <a:lnTo>
                    <a:pt x="107176" y="264362"/>
                  </a:lnTo>
                  <a:lnTo>
                    <a:pt x="113844" y="267604"/>
                  </a:lnTo>
                  <a:lnTo>
                    <a:pt x="149539" y="267604"/>
                  </a:lnTo>
                  <a:lnTo>
                    <a:pt x="156019" y="264362"/>
                  </a:lnTo>
                  <a:lnTo>
                    <a:pt x="166915" y="251395"/>
                  </a:lnTo>
                  <a:lnTo>
                    <a:pt x="168028" y="248153"/>
                  </a:lnTo>
                  <a:lnTo>
                    <a:pt x="118352" y="248153"/>
                  </a:lnTo>
                  <a:lnTo>
                    <a:pt x="115535" y="246813"/>
                  </a:lnTo>
                  <a:lnTo>
                    <a:pt x="111027" y="241446"/>
                  </a:lnTo>
                  <a:lnTo>
                    <a:pt x="109900" y="238094"/>
                  </a:lnTo>
                  <a:lnTo>
                    <a:pt x="109900" y="81823"/>
                  </a:lnTo>
                  <a:lnTo>
                    <a:pt x="111027" y="78470"/>
                  </a:lnTo>
                  <a:lnTo>
                    <a:pt x="115535" y="73103"/>
                  </a:lnTo>
                  <a:lnTo>
                    <a:pt x="118352" y="71764"/>
                  </a:lnTo>
                  <a:lnTo>
                    <a:pt x="167823" y="71764"/>
                  </a:lnTo>
                  <a:lnTo>
                    <a:pt x="166915" y="69192"/>
                  </a:lnTo>
                  <a:lnTo>
                    <a:pt x="156019" y="56226"/>
                  </a:lnTo>
                  <a:lnTo>
                    <a:pt x="149539" y="52984"/>
                  </a:lnTo>
                  <a:close/>
                </a:path>
                <a:path w="258444" h="306069">
                  <a:moveTo>
                    <a:pt x="167823" y="71764"/>
                  </a:moveTo>
                  <a:lnTo>
                    <a:pt x="145405" y="71764"/>
                  </a:lnTo>
                  <a:lnTo>
                    <a:pt x="148223" y="73103"/>
                  </a:lnTo>
                  <a:lnTo>
                    <a:pt x="152733" y="78470"/>
                  </a:lnTo>
                  <a:lnTo>
                    <a:pt x="153860" y="81823"/>
                  </a:lnTo>
                  <a:lnTo>
                    <a:pt x="153860" y="238094"/>
                  </a:lnTo>
                  <a:lnTo>
                    <a:pt x="152733" y="241446"/>
                  </a:lnTo>
                  <a:lnTo>
                    <a:pt x="148223" y="246813"/>
                  </a:lnTo>
                  <a:lnTo>
                    <a:pt x="145405" y="248153"/>
                  </a:lnTo>
                  <a:lnTo>
                    <a:pt x="168028" y="248153"/>
                  </a:lnTo>
                  <a:lnTo>
                    <a:pt x="169639" y="243459"/>
                  </a:lnTo>
                  <a:lnTo>
                    <a:pt x="169639" y="76905"/>
                  </a:lnTo>
                  <a:lnTo>
                    <a:pt x="167823" y="71764"/>
                  </a:lnTo>
                  <a:close/>
                </a:path>
              </a:pathLst>
            </a:custGeom>
            <a:solidFill>
              <a:srgbClr val="1A1C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837518" y="1517187"/>
            <a:ext cx="3413750" cy="19969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38506">
              <a:spcBef>
                <a:spcPts val="73"/>
              </a:spcBef>
            </a:pPr>
            <a:r>
              <a:rPr lang="zh-CN" altLang="en-US" sz="1668" b="1" spc="12" dirty="0">
                <a:solidFill>
                  <a:srgbClr val="16E7CF"/>
                </a:solidFill>
                <a:latin typeface="Microsoft YaHei"/>
                <a:cs typeface="Microsoft YaHei"/>
              </a:rPr>
              <a:t>流程不规范</a:t>
            </a:r>
            <a:endParaRPr sz="1668" dirty="0">
              <a:latin typeface="Microsoft YaHei"/>
              <a:cs typeface="Microsoft YaHei"/>
            </a:endParaRPr>
          </a:p>
          <a:p>
            <a:pPr marL="110513" marR="398926" indent="-103197">
              <a:lnSpc>
                <a:spcPts val="2159"/>
              </a:lnSpc>
              <a:spcBef>
                <a:spcPts val="185"/>
              </a:spcBef>
              <a:buFont typeface="Arial"/>
              <a:buChar char="•"/>
              <a:tabLst>
                <a:tab pos="110898" algn="l"/>
              </a:tabLst>
            </a:pPr>
            <a:r>
              <a:rPr lang="zh-CN" altLang="en-US" sz="1182" spc="12" dirty="0">
                <a:latin typeface="Microsoft YaHei"/>
              </a:rPr>
              <a:t>提测标准不统一，提测过程不规范，提测质量低</a:t>
            </a:r>
            <a:endParaRPr lang="en-US" altLang="zh-CN" sz="1182" spc="12" dirty="0">
              <a:latin typeface="Microsoft YaHei"/>
            </a:endParaRPr>
          </a:p>
          <a:p>
            <a:pPr marL="110513" marR="398926" indent="-103197">
              <a:lnSpc>
                <a:spcPts val="2159"/>
              </a:lnSpc>
              <a:spcBef>
                <a:spcPts val="185"/>
              </a:spcBef>
              <a:buFont typeface="Arial"/>
              <a:buChar char="•"/>
              <a:tabLst>
                <a:tab pos="110898" algn="l"/>
              </a:tabLst>
            </a:pPr>
            <a:r>
              <a:rPr lang="zh-CN" altLang="en-US" sz="1182" spc="12" dirty="0">
                <a:latin typeface="Microsoft YaHei"/>
              </a:rPr>
              <a:t>上下游团队对于项目信息的沟通不透明，存在信息理解的偏差，且无版本记录</a:t>
            </a:r>
            <a:endParaRPr lang="en-US" altLang="zh-CN" sz="1182" spc="12" dirty="0">
              <a:latin typeface="Microsoft YaHei"/>
            </a:endParaRPr>
          </a:p>
          <a:p>
            <a:pPr marL="110513" marR="398926" indent="-103197">
              <a:lnSpc>
                <a:spcPts val="2159"/>
              </a:lnSpc>
              <a:spcBef>
                <a:spcPts val="185"/>
              </a:spcBef>
              <a:buFont typeface="Arial"/>
              <a:buChar char="•"/>
              <a:tabLst>
                <a:tab pos="110898" algn="l"/>
              </a:tabLst>
            </a:pPr>
            <a:r>
              <a:rPr lang="zh-CN" altLang="en-US" sz="1182" spc="12" dirty="0">
                <a:latin typeface="Microsoft YaHei"/>
              </a:rPr>
              <a:t>环境的使用不规范，存在资源争抢的情况</a:t>
            </a:r>
            <a:endParaRPr lang="en-US" altLang="zh-CN" sz="1182" spc="12" dirty="0">
              <a:latin typeface="Microsoft YaHei"/>
            </a:endParaRPr>
          </a:p>
          <a:p>
            <a:pPr marL="110513" marR="3081" indent="-103197">
              <a:lnSpc>
                <a:spcPct val="152200"/>
              </a:lnSpc>
              <a:buFont typeface="Arial"/>
              <a:buChar char="•"/>
              <a:tabLst>
                <a:tab pos="110898" algn="l"/>
              </a:tabLst>
            </a:pPr>
            <a:endParaRPr sz="1182" dirty="0">
              <a:latin typeface="Microsoft YaHei"/>
              <a:cs typeface="Microsoft YaHe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69166" y="3575226"/>
            <a:ext cx="123817" cy="13083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5344" y="1906115"/>
            <a:ext cx="119171" cy="14307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93553" y="3204283"/>
            <a:ext cx="121263" cy="13035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3464" y="4386173"/>
            <a:ext cx="118660" cy="119952"/>
          </a:xfrm>
          <a:prstGeom prst="rect">
            <a:avLst/>
          </a:prstGeom>
        </p:spPr>
      </p:pic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xfrm>
            <a:off x="12504377" y="10567199"/>
            <a:ext cx="10058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2550" b="0" i="0" kern="1200">
                <a:solidFill>
                  <a:schemeClr val="bg1"/>
                </a:solidFill>
                <a:latin typeface="Microsoft YaHei"/>
                <a:ea typeface="+mn-ea"/>
                <a:cs typeface="Microsoft YaHe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01">
              <a:spcBef>
                <a:spcPts val="164"/>
              </a:spcBef>
            </a:pPr>
            <a:r>
              <a:rPr lang="zh-CN" altLang="en-US" spc="20"/>
              <a:t>厂商：</a:t>
            </a:r>
            <a:endParaRPr spc="12" dirty="0"/>
          </a:p>
        </p:txBody>
      </p:sp>
    </p:spTree>
  </p:cSld>
  <p:clrMapOvr>
    <a:masterClrMapping/>
  </p:clrMapOvr>
  <p:transition advClick="0" advTm="5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523" y="242217"/>
            <a:ext cx="2209886" cy="302869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9"/>
              </a:spcBef>
            </a:pPr>
            <a:r>
              <a:rPr lang="zh-CN" altLang="en-US" sz="1910" spc="9" dirty="0"/>
              <a:t>一个项目的研发流程</a:t>
            </a:r>
            <a:endParaRPr sz="1910"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xfrm>
            <a:off x="12504377" y="10567199"/>
            <a:ext cx="10058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2550" b="0" i="0" kern="1200">
                <a:solidFill>
                  <a:schemeClr val="bg1"/>
                </a:solidFill>
                <a:latin typeface="Microsoft YaHei"/>
                <a:ea typeface="+mn-ea"/>
                <a:cs typeface="Microsoft YaHe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01">
              <a:spcBef>
                <a:spcPts val="164"/>
              </a:spcBef>
            </a:pPr>
            <a:r>
              <a:rPr lang="zh-CN" altLang="en-US" spc="20"/>
              <a:t>厂商：</a:t>
            </a:r>
            <a:endParaRPr spc="12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BC34760-CE7C-914B-8B0B-32ADECA7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1250950"/>
            <a:ext cx="9436100" cy="4356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0E38BD-7D3E-BB40-BDE3-B79167B21AB8}"/>
              </a:ext>
            </a:extLst>
          </p:cNvPr>
          <p:cNvSpPr txBox="1"/>
          <p:nvPr/>
        </p:nvSpPr>
        <p:spPr>
          <a:xfrm>
            <a:off x="1828800" y="6060141"/>
            <a:ext cx="779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一、效能提升无处不在                                二、质量左移和质量右移</a:t>
            </a:r>
          </a:p>
        </p:txBody>
      </p:sp>
    </p:spTree>
    <p:extLst>
      <p:ext uri="{BB962C8B-B14F-4D97-AF65-F5344CB8AC3E}">
        <p14:creationId xmlns:p14="http://schemas.microsoft.com/office/powerpoint/2010/main" val="1556935509"/>
      </p:ext>
    </p:extLst>
  </p:cSld>
  <p:clrMapOvr>
    <a:masterClrMapping/>
  </p:clrMapOvr>
  <p:transition advClick="0" advTm="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5">
            <a:extLst>
              <a:ext uri="{FF2B5EF4-FFF2-40B4-BE49-F238E27FC236}">
                <a16:creationId xmlns:a16="http://schemas.microsoft.com/office/drawing/2014/main" id="{61DF5A29-4966-444D-B828-D8F63F327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3"/>
            <a:ext cx="12192000" cy="0"/>
          </a:xfrm>
          <a:prstGeom prst="line">
            <a:avLst/>
          </a:prstGeom>
          <a:noFill/>
          <a:ln w="635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DB478268-F711-2F40-BC5F-78D8E3E5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7475"/>
            <a:ext cx="591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anose="020B0503020204020204" pitchFamily="34" charset="-122"/>
              </a:rPr>
              <a:t>总体目标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1C8DF966-F20B-A844-AE32-C0D3539F9A8D}"/>
              </a:ext>
            </a:extLst>
          </p:cNvPr>
          <p:cNvGrpSpPr/>
          <p:nvPr/>
        </p:nvGrpSpPr>
        <p:grpSpPr>
          <a:xfrm>
            <a:off x="650538" y="1840326"/>
            <a:ext cx="10891520" cy="2158365"/>
            <a:chOff x="4329783" y="3638304"/>
            <a:chExt cx="10891520" cy="215836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41FF8AF9-AD12-414C-8816-6A93137E5A9B}"/>
                </a:ext>
              </a:extLst>
            </p:cNvPr>
            <p:cNvSpPr/>
            <p:nvPr/>
          </p:nvSpPr>
          <p:spPr>
            <a:xfrm>
              <a:off x="12724889" y="5669211"/>
              <a:ext cx="2370455" cy="0"/>
            </a:xfrm>
            <a:custGeom>
              <a:avLst/>
              <a:gdLst/>
              <a:ahLst/>
              <a:cxnLst/>
              <a:rect l="l" t="t" r="r" b="b"/>
              <a:pathLst>
                <a:path w="2370455">
                  <a:moveTo>
                    <a:pt x="2370085" y="0"/>
                  </a:moveTo>
                  <a:lnTo>
                    <a:pt x="0" y="0"/>
                  </a:lnTo>
                </a:path>
              </a:pathLst>
            </a:custGeom>
            <a:ln w="251301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A08ECCB1-0277-9342-AD7F-2F47AF31D219}"/>
                </a:ext>
              </a:extLst>
            </p:cNvPr>
            <p:cNvSpPr/>
            <p:nvPr/>
          </p:nvSpPr>
          <p:spPr>
            <a:xfrm>
              <a:off x="12724889" y="5683347"/>
              <a:ext cx="2251075" cy="0"/>
            </a:xfrm>
            <a:custGeom>
              <a:avLst/>
              <a:gdLst/>
              <a:ahLst/>
              <a:cxnLst/>
              <a:rect l="l" t="t" r="r" b="b"/>
              <a:pathLst>
                <a:path w="2251075">
                  <a:moveTo>
                    <a:pt x="2250717" y="0"/>
                  </a:moveTo>
                  <a:lnTo>
                    <a:pt x="0" y="0"/>
                  </a:lnTo>
                </a:path>
              </a:pathLst>
            </a:custGeom>
            <a:ln w="188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F9E4308D-CDB6-DE4E-AD44-13B1829019D3}"/>
                </a:ext>
              </a:extLst>
            </p:cNvPr>
            <p:cNvSpPr/>
            <p:nvPr/>
          </p:nvSpPr>
          <p:spPr>
            <a:xfrm>
              <a:off x="11705554" y="3764034"/>
              <a:ext cx="1905635" cy="1905635"/>
            </a:xfrm>
            <a:custGeom>
              <a:avLst/>
              <a:gdLst/>
              <a:ahLst/>
              <a:cxnLst/>
              <a:rect l="l" t="t" r="r" b="b"/>
              <a:pathLst>
                <a:path w="1905634" h="1905635">
                  <a:moveTo>
                    <a:pt x="0" y="952588"/>
                  </a:moveTo>
                  <a:lnTo>
                    <a:pt x="1165" y="905044"/>
                  </a:lnTo>
                  <a:lnTo>
                    <a:pt x="4626" y="858104"/>
                  </a:lnTo>
                  <a:lnTo>
                    <a:pt x="10328" y="811822"/>
                  </a:lnTo>
                  <a:lnTo>
                    <a:pt x="18216" y="766252"/>
                  </a:lnTo>
                  <a:lnTo>
                    <a:pt x="28235" y="721449"/>
                  </a:lnTo>
                  <a:lnTo>
                    <a:pt x="40331" y="677468"/>
                  </a:lnTo>
                  <a:lnTo>
                    <a:pt x="54450" y="634363"/>
                  </a:lnTo>
                  <a:lnTo>
                    <a:pt x="70536" y="592189"/>
                  </a:lnTo>
                  <a:lnTo>
                    <a:pt x="88535" y="551001"/>
                  </a:lnTo>
                  <a:lnTo>
                    <a:pt x="108394" y="510852"/>
                  </a:lnTo>
                  <a:lnTo>
                    <a:pt x="130056" y="471798"/>
                  </a:lnTo>
                  <a:lnTo>
                    <a:pt x="153467" y="433894"/>
                  </a:lnTo>
                  <a:lnTo>
                    <a:pt x="178574" y="397193"/>
                  </a:lnTo>
                  <a:lnTo>
                    <a:pt x="205321" y="361750"/>
                  </a:lnTo>
                  <a:lnTo>
                    <a:pt x="233653" y="327620"/>
                  </a:lnTo>
                  <a:lnTo>
                    <a:pt x="263517" y="294858"/>
                  </a:lnTo>
                  <a:lnTo>
                    <a:pt x="294858" y="263517"/>
                  </a:lnTo>
                  <a:lnTo>
                    <a:pt x="327620" y="233653"/>
                  </a:lnTo>
                  <a:lnTo>
                    <a:pt x="361750" y="205321"/>
                  </a:lnTo>
                  <a:lnTo>
                    <a:pt x="397193" y="178574"/>
                  </a:lnTo>
                  <a:lnTo>
                    <a:pt x="433894" y="153467"/>
                  </a:lnTo>
                  <a:lnTo>
                    <a:pt x="471798" y="130056"/>
                  </a:lnTo>
                  <a:lnTo>
                    <a:pt x="510852" y="108394"/>
                  </a:lnTo>
                  <a:lnTo>
                    <a:pt x="551001" y="88535"/>
                  </a:lnTo>
                  <a:lnTo>
                    <a:pt x="592189" y="70536"/>
                  </a:lnTo>
                  <a:lnTo>
                    <a:pt x="634363" y="54450"/>
                  </a:lnTo>
                  <a:lnTo>
                    <a:pt x="677468" y="40331"/>
                  </a:lnTo>
                  <a:lnTo>
                    <a:pt x="721449" y="28235"/>
                  </a:lnTo>
                  <a:lnTo>
                    <a:pt x="766252" y="18216"/>
                  </a:lnTo>
                  <a:lnTo>
                    <a:pt x="811822" y="10328"/>
                  </a:lnTo>
                  <a:lnTo>
                    <a:pt x="858104" y="4626"/>
                  </a:lnTo>
                  <a:lnTo>
                    <a:pt x="905044" y="1165"/>
                  </a:lnTo>
                  <a:lnTo>
                    <a:pt x="952588" y="0"/>
                  </a:lnTo>
                  <a:lnTo>
                    <a:pt x="1000132" y="1165"/>
                  </a:lnTo>
                  <a:lnTo>
                    <a:pt x="1047072" y="4626"/>
                  </a:lnTo>
                  <a:lnTo>
                    <a:pt x="1093355" y="10328"/>
                  </a:lnTo>
                  <a:lnTo>
                    <a:pt x="1138924" y="18216"/>
                  </a:lnTo>
                  <a:lnTo>
                    <a:pt x="1183727" y="28235"/>
                  </a:lnTo>
                  <a:lnTo>
                    <a:pt x="1227708" y="40331"/>
                  </a:lnTo>
                  <a:lnTo>
                    <a:pt x="1270813" y="54450"/>
                  </a:lnTo>
                  <a:lnTo>
                    <a:pt x="1312987" y="70536"/>
                  </a:lnTo>
                  <a:lnTo>
                    <a:pt x="1354175" y="88535"/>
                  </a:lnTo>
                  <a:lnTo>
                    <a:pt x="1394324" y="108394"/>
                  </a:lnTo>
                  <a:lnTo>
                    <a:pt x="1433378" y="130056"/>
                  </a:lnTo>
                  <a:lnTo>
                    <a:pt x="1471282" y="153467"/>
                  </a:lnTo>
                  <a:lnTo>
                    <a:pt x="1507983" y="178574"/>
                  </a:lnTo>
                  <a:lnTo>
                    <a:pt x="1543426" y="205321"/>
                  </a:lnTo>
                  <a:lnTo>
                    <a:pt x="1577556" y="233653"/>
                  </a:lnTo>
                  <a:lnTo>
                    <a:pt x="1610318" y="263517"/>
                  </a:lnTo>
                  <a:lnTo>
                    <a:pt x="1641659" y="294858"/>
                  </a:lnTo>
                  <a:lnTo>
                    <a:pt x="1671523" y="327620"/>
                  </a:lnTo>
                  <a:lnTo>
                    <a:pt x="1699855" y="361750"/>
                  </a:lnTo>
                  <a:lnTo>
                    <a:pt x="1726602" y="397193"/>
                  </a:lnTo>
                  <a:lnTo>
                    <a:pt x="1751709" y="433894"/>
                  </a:lnTo>
                  <a:lnTo>
                    <a:pt x="1775120" y="471798"/>
                  </a:lnTo>
                  <a:lnTo>
                    <a:pt x="1796783" y="510852"/>
                  </a:lnTo>
                  <a:lnTo>
                    <a:pt x="1816641" y="551001"/>
                  </a:lnTo>
                  <a:lnTo>
                    <a:pt x="1834640" y="592189"/>
                  </a:lnTo>
                  <a:lnTo>
                    <a:pt x="1850726" y="634363"/>
                  </a:lnTo>
                  <a:lnTo>
                    <a:pt x="1864845" y="677468"/>
                  </a:lnTo>
                  <a:lnTo>
                    <a:pt x="1876941" y="721449"/>
                  </a:lnTo>
                  <a:lnTo>
                    <a:pt x="1886960" y="766252"/>
                  </a:lnTo>
                  <a:lnTo>
                    <a:pt x="1894848" y="811822"/>
                  </a:lnTo>
                  <a:lnTo>
                    <a:pt x="1900550" y="858104"/>
                  </a:lnTo>
                  <a:lnTo>
                    <a:pt x="1904011" y="905044"/>
                  </a:lnTo>
                  <a:lnTo>
                    <a:pt x="1905177" y="952588"/>
                  </a:lnTo>
                  <a:lnTo>
                    <a:pt x="1904011" y="1000132"/>
                  </a:lnTo>
                  <a:lnTo>
                    <a:pt x="1900550" y="1047072"/>
                  </a:lnTo>
                  <a:lnTo>
                    <a:pt x="1894848" y="1093355"/>
                  </a:lnTo>
                  <a:lnTo>
                    <a:pt x="1886960" y="1138924"/>
                  </a:lnTo>
                  <a:lnTo>
                    <a:pt x="1876941" y="1183727"/>
                  </a:lnTo>
                  <a:lnTo>
                    <a:pt x="1864845" y="1227708"/>
                  </a:lnTo>
                  <a:lnTo>
                    <a:pt x="1850726" y="1270813"/>
                  </a:lnTo>
                  <a:lnTo>
                    <a:pt x="1834640" y="1312987"/>
                  </a:lnTo>
                  <a:lnTo>
                    <a:pt x="1816641" y="1354175"/>
                  </a:lnTo>
                  <a:lnTo>
                    <a:pt x="1796783" y="1394324"/>
                  </a:lnTo>
                  <a:lnTo>
                    <a:pt x="1775120" y="1433378"/>
                  </a:lnTo>
                  <a:lnTo>
                    <a:pt x="1751709" y="1471282"/>
                  </a:lnTo>
                  <a:lnTo>
                    <a:pt x="1726602" y="1507983"/>
                  </a:lnTo>
                  <a:lnTo>
                    <a:pt x="1699855" y="1543426"/>
                  </a:lnTo>
                  <a:lnTo>
                    <a:pt x="1671523" y="1577556"/>
                  </a:lnTo>
                  <a:lnTo>
                    <a:pt x="1641659" y="1610318"/>
                  </a:lnTo>
                  <a:lnTo>
                    <a:pt x="1610318" y="1641659"/>
                  </a:lnTo>
                  <a:lnTo>
                    <a:pt x="1577556" y="1671523"/>
                  </a:lnTo>
                  <a:lnTo>
                    <a:pt x="1543426" y="1699855"/>
                  </a:lnTo>
                  <a:lnTo>
                    <a:pt x="1507983" y="1726602"/>
                  </a:lnTo>
                  <a:lnTo>
                    <a:pt x="1471282" y="1751709"/>
                  </a:lnTo>
                  <a:lnTo>
                    <a:pt x="1433378" y="1775120"/>
                  </a:lnTo>
                  <a:lnTo>
                    <a:pt x="1394324" y="1796783"/>
                  </a:lnTo>
                  <a:lnTo>
                    <a:pt x="1354175" y="1816641"/>
                  </a:lnTo>
                  <a:lnTo>
                    <a:pt x="1312987" y="1834640"/>
                  </a:lnTo>
                  <a:lnTo>
                    <a:pt x="1270813" y="1850726"/>
                  </a:lnTo>
                  <a:lnTo>
                    <a:pt x="1227708" y="1864845"/>
                  </a:lnTo>
                  <a:lnTo>
                    <a:pt x="1183727" y="1876941"/>
                  </a:lnTo>
                  <a:lnTo>
                    <a:pt x="1138924" y="1886960"/>
                  </a:lnTo>
                  <a:lnTo>
                    <a:pt x="1093355" y="1894848"/>
                  </a:lnTo>
                  <a:lnTo>
                    <a:pt x="1047072" y="1900550"/>
                  </a:lnTo>
                  <a:lnTo>
                    <a:pt x="1000132" y="1904011"/>
                  </a:lnTo>
                  <a:lnTo>
                    <a:pt x="952588" y="1905177"/>
                  </a:lnTo>
                  <a:lnTo>
                    <a:pt x="905044" y="1904011"/>
                  </a:lnTo>
                  <a:lnTo>
                    <a:pt x="858104" y="1900550"/>
                  </a:lnTo>
                  <a:lnTo>
                    <a:pt x="811822" y="1894848"/>
                  </a:lnTo>
                  <a:lnTo>
                    <a:pt x="766252" y="1886960"/>
                  </a:lnTo>
                  <a:lnTo>
                    <a:pt x="721449" y="1876941"/>
                  </a:lnTo>
                  <a:lnTo>
                    <a:pt x="677468" y="1864845"/>
                  </a:lnTo>
                  <a:lnTo>
                    <a:pt x="634363" y="1850726"/>
                  </a:lnTo>
                  <a:lnTo>
                    <a:pt x="592189" y="1834640"/>
                  </a:lnTo>
                  <a:lnTo>
                    <a:pt x="551001" y="1816641"/>
                  </a:lnTo>
                  <a:lnTo>
                    <a:pt x="510852" y="1796783"/>
                  </a:lnTo>
                  <a:lnTo>
                    <a:pt x="471798" y="1775120"/>
                  </a:lnTo>
                  <a:lnTo>
                    <a:pt x="433894" y="1751709"/>
                  </a:lnTo>
                  <a:lnTo>
                    <a:pt x="397193" y="1726602"/>
                  </a:lnTo>
                  <a:lnTo>
                    <a:pt x="361750" y="1699855"/>
                  </a:lnTo>
                  <a:lnTo>
                    <a:pt x="327620" y="1671523"/>
                  </a:lnTo>
                  <a:lnTo>
                    <a:pt x="294858" y="1641659"/>
                  </a:lnTo>
                  <a:lnTo>
                    <a:pt x="263517" y="1610318"/>
                  </a:lnTo>
                  <a:lnTo>
                    <a:pt x="233653" y="1577556"/>
                  </a:lnTo>
                  <a:lnTo>
                    <a:pt x="205321" y="1543426"/>
                  </a:lnTo>
                  <a:lnTo>
                    <a:pt x="178574" y="1507983"/>
                  </a:lnTo>
                  <a:lnTo>
                    <a:pt x="153467" y="1471282"/>
                  </a:lnTo>
                  <a:lnTo>
                    <a:pt x="130056" y="1433378"/>
                  </a:lnTo>
                  <a:lnTo>
                    <a:pt x="108394" y="1394324"/>
                  </a:lnTo>
                  <a:lnTo>
                    <a:pt x="88535" y="1354175"/>
                  </a:lnTo>
                  <a:lnTo>
                    <a:pt x="70536" y="1312987"/>
                  </a:lnTo>
                  <a:lnTo>
                    <a:pt x="54450" y="1270813"/>
                  </a:lnTo>
                  <a:lnTo>
                    <a:pt x="40331" y="1227708"/>
                  </a:lnTo>
                  <a:lnTo>
                    <a:pt x="28235" y="1183727"/>
                  </a:lnTo>
                  <a:lnTo>
                    <a:pt x="18216" y="1138924"/>
                  </a:lnTo>
                  <a:lnTo>
                    <a:pt x="10328" y="1093355"/>
                  </a:lnTo>
                  <a:lnTo>
                    <a:pt x="4626" y="1047072"/>
                  </a:lnTo>
                  <a:lnTo>
                    <a:pt x="1165" y="1000132"/>
                  </a:lnTo>
                  <a:lnTo>
                    <a:pt x="0" y="952588"/>
                  </a:lnTo>
                  <a:close/>
                </a:path>
              </a:pathLst>
            </a:custGeom>
            <a:ln w="251301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97DC02A-95FE-8749-AE24-ADB1EABB9503}"/>
                </a:ext>
              </a:extLst>
            </p:cNvPr>
            <p:cNvSpPr/>
            <p:nvPr/>
          </p:nvSpPr>
          <p:spPr>
            <a:xfrm>
              <a:off x="11705554" y="3778169"/>
              <a:ext cx="1905635" cy="1905635"/>
            </a:xfrm>
            <a:custGeom>
              <a:avLst/>
              <a:gdLst/>
              <a:ahLst/>
              <a:cxnLst/>
              <a:rect l="l" t="t" r="r" b="b"/>
              <a:pathLst>
                <a:path w="1905634" h="1905635">
                  <a:moveTo>
                    <a:pt x="0" y="952589"/>
                  </a:moveTo>
                  <a:lnTo>
                    <a:pt x="1165" y="905045"/>
                  </a:lnTo>
                  <a:lnTo>
                    <a:pt x="4626" y="858104"/>
                  </a:lnTo>
                  <a:lnTo>
                    <a:pt x="10328" y="811822"/>
                  </a:lnTo>
                  <a:lnTo>
                    <a:pt x="18216" y="766252"/>
                  </a:lnTo>
                  <a:lnTo>
                    <a:pt x="28235" y="721449"/>
                  </a:lnTo>
                  <a:lnTo>
                    <a:pt x="40331" y="677468"/>
                  </a:lnTo>
                  <a:lnTo>
                    <a:pt x="54450" y="634363"/>
                  </a:lnTo>
                  <a:lnTo>
                    <a:pt x="70536" y="592190"/>
                  </a:lnTo>
                  <a:lnTo>
                    <a:pt x="88535" y="551001"/>
                  </a:lnTo>
                  <a:lnTo>
                    <a:pt x="108394" y="510853"/>
                  </a:lnTo>
                  <a:lnTo>
                    <a:pt x="130056" y="471799"/>
                  </a:lnTo>
                  <a:lnTo>
                    <a:pt x="153467" y="433894"/>
                  </a:lnTo>
                  <a:lnTo>
                    <a:pt x="178574" y="397193"/>
                  </a:lnTo>
                  <a:lnTo>
                    <a:pt x="205321" y="361750"/>
                  </a:lnTo>
                  <a:lnTo>
                    <a:pt x="233653" y="327620"/>
                  </a:lnTo>
                  <a:lnTo>
                    <a:pt x="263517" y="294858"/>
                  </a:lnTo>
                  <a:lnTo>
                    <a:pt x="294858" y="263517"/>
                  </a:lnTo>
                  <a:lnTo>
                    <a:pt x="327620" y="233654"/>
                  </a:lnTo>
                  <a:lnTo>
                    <a:pt x="361750" y="205321"/>
                  </a:lnTo>
                  <a:lnTo>
                    <a:pt x="397193" y="178574"/>
                  </a:lnTo>
                  <a:lnTo>
                    <a:pt x="433894" y="153467"/>
                  </a:lnTo>
                  <a:lnTo>
                    <a:pt x="471798" y="130056"/>
                  </a:lnTo>
                  <a:lnTo>
                    <a:pt x="510852" y="108394"/>
                  </a:lnTo>
                  <a:lnTo>
                    <a:pt x="551001" y="88536"/>
                  </a:lnTo>
                  <a:lnTo>
                    <a:pt x="592189" y="70536"/>
                  </a:lnTo>
                  <a:lnTo>
                    <a:pt x="634363" y="54450"/>
                  </a:lnTo>
                  <a:lnTo>
                    <a:pt x="677468" y="40331"/>
                  </a:lnTo>
                  <a:lnTo>
                    <a:pt x="721449" y="28235"/>
                  </a:lnTo>
                  <a:lnTo>
                    <a:pt x="766252" y="18216"/>
                  </a:lnTo>
                  <a:lnTo>
                    <a:pt x="811822" y="10328"/>
                  </a:lnTo>
                  <a:lnTo>
                    <a:pt x="858104" y="4626"/>
                  </a:lnTo>
                  <a:lnTo>
                    <a:pt x="905044" y="1165"/>
                  </a:lnTo>
                  <a:lnTo>
                    <a:pt x="952588" y="0"/>
                  </a:lnTo>
                  <a:lnTo>
                    <a:pt x="1000132" y="1165"/>
                  </a:lnTo>
                  <a:lnTo>
                    <a:pt x="1047072" y="4626"/>
                  </a:lnTo>
                  <a:lnTo>
                    <a:pt x="1093355" y="10328"/>
                  </a:lnTo>
                  <a:lnTo>
                    <a:pt x="1138924" y="18216"/>
                  </a:lnTo>
                  <a:lnTo>
                    <a:pt x="1183727" y="28235"/>
                  </a:lnTo>
                  <a:lnTo>
                    <a:pt x="1227708" y="40331"/>
                  </a:lnTo>
                  <a:lnTo>
                    <a:pt x="1270813" y="54450"/>
                  </a:lnTo>
                  <a:lnTo>
                    <a:pt x="1312987" y="70536"/>
                  </a:lnTo>
                  <a:lnTo>
                    <a:pt x="1354175" y="88536"/>
                  </a:lnTo>
                  <a:lnTo>
                    <a:pt x="1394324" y="108394"/>
                  </a:lnTo>
                  <a:lnTo>
                    <a:pt x="1433378" y="130056"/>
                  </a:lnTo>
                  <a:lnTo>
                    <a:pt x="1471282" y="153467"/>
                  </a:lnTo>
                  <a:lnTo>
                    <a:pt x="1507983" y="178574"/>
                  </a:lnTo>
                  <a:lnTo>
                    <a:pt x="1543426" y="205321"/>
                  </a:lnTo>
                  <a:lnTo>
                    <a:pt x="1577556" y="233654"/>
                  </a:lnTo>
                  <a:lnTo>
                    <a:pt x="1610318" y="263517"/>
                  </a:lnTo>
                  <a:lnTo>
                    <a:pt x="1641659" y="294858"/>
                  </a:lnTo>
                  <a:lnTo>
                    <a:pt x="1671523" y="327620"/>
                  </a:lnTo>
                  <a:lnTo>
                    <a:pt x="1699855" y="361750"/>
                  </a:lnTo>
                  <a:lnTo>
                    <a:pt x="1726602" y="397193"/>
                  </a:lnTo>
                  <a:lnTo>
                    <a:pt x="1751709" y="433894"/>
                  </a:lnTo>
                  <a:lnTo>
                    <a:pt x="1775120" y="471799"/>
                  </a:lnTo>
                  <a:lnTo>
                    <a:pt x="1796783" y="510853"/>
                  </a:lnTo>
                  <a:lnTo>
                    <a:pt x="1816641" y="551001"/>
                  </a:lnTo>
                  <a:lnTo>
                    <a:pt x="1834640" y="592190"/>
                  </a:lnTo>
                  <a:lnTo>
                    <a:pt x="1850726" y="634363"/>
                  </a:lnTo>
                  <a:lnTo>
                    <a:pt x="1864845" y="677468"/>
                  </a:lnTo>
                  <a:lnTo>
                    <a:pt x="1876941" y="721449"/>
                  </a:lnTo>
                  <a:lnTo>
                    <a:pt x="1886960" y="766252"/>
                  </a:lnTo>
                  <a:lnTo>
                    <a:pt x="1894848" y="811822"/>
                  </a:lnTo>
                  <a:lnTo>
                    <a:pt x="1900550" y="858104"/>
                  </a:lnTo>
                  <a:lnTo>
                    <a:pt x="1904011" y="905045"/>
                  </a:lnTo>
                  <a:lnTo>
                    <a:pt x="1905177" y="952589"/>
                  </a:lnTo>
                  <a:lnTo>
                    <a:pt x="1904011" y="1000132"/>
                  </a:lnTo>
                  <a:lnTo>
                    <a:pt x="1900550" y="1047073"/>
                  </a:lnTo>
                  <a:lnTo>
                    <a:pt x="1894848" y="1093355"/>
                  </a:lnTo>
                  <a:lnTo>
                    <a:pt x="1886960" y="1138925"/>
                  </a:lnTo>
                  <a:lnTo>
                    <a:pt x="1876941" y="1183728"/>
                  </a:lnTo>
                  <a:lnTo>
                    <a:pt x="1864845" y="1227709"/>
                  </a:lnTo>
                  <a:lnTo>
                    <a:pt x="1850726" y="1270814"/>
                  </a:lnTo>
                  <a:lnTo>
                    <a:pt x="1834640" y="1312988"/>
                  </a:lnTo>
                  <a:lnTo>
                    <a:pt x="1816641" y="1354176"/>
                  </a:lnTo>
                  <a:lnTo>
                    <a:pt x="1796783" y="1394325"/>
                  </a:lnTo>
                  <a:lnTo>
                    <a:pt x="1775120" y="1433378"/>
                  </a:lnTo>
                  <a:lnTo>
                    <a:pt x="1751709" y="1471283"/>
                  </a:lnTo>
                  <a:lnTo>
                    <a:pt x="1726602" y="1507984"/>
                  </a:lnTo>
                  <a:lnTo>
                    <a:pt x="1699855" y="1543427"/>
                  </a:lnTo>
                  <a:lnTo>
                    <a:pt x="1671523" y="1577557"/>
                  </a:lnTo>
                  <a:lnTo>
                    <a:pt x="1641659" y="1610319"/>
                  </a:lnTo>
                  <a:lnTo>
                    <a:pt x="1610318" y="1641660"/>
                  </a:lnTo>
                  <a:lnTo>
                    <a:pt x="1577556" y="1671524"/>
                  </a:lnTo>
                  <a:lnTo>
                    <a:pt x="1543426" y="1699856"/>
                  </a:lnTo>
                  <a:lnTo>
                    <a:pt x="1507983" y="1726603"/>
                  </a:lnTo>
                  <a:lnTo>
                    <a:pt x="1471282" y="1751710"/>
                  </a:lnTo>
                  <a:lnTo>
                    <a:pt x="1433378" y="1775121"/>
                  </a:lnTo>
                  <a:lnTo>
                    <a:pt x="1394324" y="1796783"/>
                  </a:lnTo>
                  <a:lnTo>
                    <a:pt x="1354175" y="1816642"/>
                  </a:lnTo>
                  <a:lnTo>
                    <a:pt x="1312987" y="1834641"/>
                  </a:lnTo>
                  <a:lnTo>
                    <a:pt x="1270813" y="1850727"/>
                  </a:lnTo>
                  <a:lnTo>
                    <a:pt x="1227708" y="1864846"/>
                  </a:lnTo>
                  <a:lnTo>
                    <a:pt x="1183727" y="1876942"/>
                  </a:lnTo>
                  <a:lnTo>
                    <a:pt x="1138924" y="1886961"/>
                  </a:lnTo>
                  <a:lnTo>
                    <a:pt x="1093355" y="1894849"/>
                  </a:lnTo>
                  <a:lnTo>
                    <a:pt x="1047072" y="1900551"/>
                  </a:lnTo>
                  <a:lnTo>
                    <a:pt x="1000132" y="1904012"/>
                  </a:lnTo>
                  <a:lnTo>
                    <a:pt x="952588" y="1905178"/>
                  </a:lnTo>
                  <a:lnTo>
                    <a:pt x="905044" y="1904012"/>
                  </a:lnTo>
                  <a:lnTo>
                    <a:pt x="858104" y="1900551"/>
                  </a:lnTo>
                  <a:lnTo>
                    <a:pt x="811822" y="1894849"/>
                  </a:lnTo>
                  <a:lnTo>
                    <a:pt x="766252" y="1886961"/>
                  </a:lnTo>
                  <a:lnTo>
                    <a:pt x="721449" y="1876942"/>
                  </a:lnTo>
                  <a:lnTo>
                    <a:pt x="677468" y="1864846"/>
                  </a:lnTo>
                  <a:lnTo>
                    <a:pt x="634363" y="1850727"/>
                  </a:lnTo>
                  <a:lnTo>
                    <a:pt x="592189" y="1834641"/>
                  </a:lnTo>
                  <a:lnTo>
                    <a:pt x="551001" y="1816642"/>
                  </a:lnTo>
                  <a:lnTo>
                    <a:pt x="510852" y="1796783"/>
                  </a:lnTo>
                  <a:lnTo>
                    <a:pt x="471798" y="1775121"/>
                  </a:lnTo>
                  <a:lnTo>
                    <a:pt x="433894" y="1751710"/>
                  </a:lnTo>
                  <a:lnTo>
                    <a:pt x="397193" y="1726603"/>
                  </a:lnTo>
                  <a:lnTo>
                    <a:pt x="361750" y="1699856"/>
                  </a:lnTo>
                  <a:lnTo>
                    <a:pt x="327620" y="1671524"/>
                  </a:lnTo>
                  <a:lnTo>
                    <a:pt x="294858" y="1641660"/>
                  </a:lnTo>
                  <a:lnTo>
                    <a:pt x="263517" y="1610319"/>
                  </a:lnTo>
                  <a:lnTo>
                    <a:pt x="233653" y="1577557"/>
                  </a:lnTo>
                  <a:lnTo>
                    <a:pt x="205321" y="1543427"/>
                  </a:lnTo>
                  <a:lnTo>
                    <a:pt x="178574" y="1507984"/>
                  </a:lnTo>
                  <a:lnTo>
                    <a:pt x="153467" y="1471283"/>
                  </a:lnTo>
                  <a:lnTo>
                    <a:pt x="130056" y="1433378"/>
                  </a:lnTo>
                  <a:lnTo>
                    <a:pt x="108394" y="1394325"/>
                  </a:lnTo>
                  <a:lnTo>
                    <a:pt x="88535" y="1354176"/>
                  </a:lnTo>
                  <a:lnTo>
                    <a:pt x="70536" y="1312988"/>
                  </a:lnTo>
                  <a:lnTo>
                    <a:pt x="54450" y="1270814"/>
                  </a:lnTo>
                  <a:lnTo>
                    <a:pt x="40331" y="1227709"/>
                  </a:lnTo>
                  <a:lnTo>
                    <a:pt x="28235" y="1183728"/>
                  </a:lnTo>
                  <a:lnTo>
                    <a:pt x="18216" y="1138925"/>
                  </a:lnTo>
                  <a:lnTo>
                    <a:pt x="10328" y="1093355"/>
                  </a:lnTo>
                  <a:lnTo>
                    <a:pt x="4626" y="1047073"/>
                  </a:lnTo>
                  <a:lnTo>
                    <a:pt x="1165" y="1000132"/>
                  </a:lnTo>
                  <a:lnTo>
                    <a:pt x="0" y="952589"/>
                  </a:lnTo>
                  <a:close/>
                </a:path>
              </a:pathLst>
            </a:custGeom>
            <a:ln w="188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60CFD979-B7D4-FE4E-9864-4C5133667852}"/>
                </a:ext>
              </a:extLst>
            </p:cNvPr>
            <p:cNvSpPr/>
            <p:nvPr/>
          </p:nvSpPr>
          <p:spPr>
            <a:xfrm>
              <a:off x="9775252" y="5669954"/>
              <a:ext cx="2882900" cy="0"/>
            </a:xfrm>
            <a:custGeom>
              <a:avLst/>
              <a:gdLst/>
              <a:ahLst/>
              <a:cxnLst/>
              <a:rect l="l" t="t" r="r" b="b"/>
              <a:pathLst>
                <a:path w="2882900">
                  <a:moveTo>
                    <a:pt x="2882577" y="0"/>
                  </a:moveTo>
                  <a:lnTo>
                    <a:pt x="0" y="0"/>
                  </a:lnTo>
                </a:path>
              </a:pathLst>
            </a:custGeom>
            <a:ln w="251301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F608629E-28C2-5447-92F2-3D7661D522BA}"/>
                </a:ext>
              </a:extLst>
            </p:cNvPr>
            <p:cNvSpPr/>
            <p:nvPr/>
          </p:nvSpPr>
          <p:spPr>
            <a:xfrm>
              <a:off x="10101894" y="5683347"/>
              <a:ext cx="2556510" cy="0"/>
            </a:xfrm>
            <a:custGeom>
              <a:avLst/>
              <a:gdLst/>
              <a:ahLst/>
              <a:cxnLst/>
              <a:rect l="l" t="t" r="r" b="b"/>
              <a:pathLst>
                <a:path w="2556509">
                  <a:moveTo>
                    <a:pt x="2555935" y="0"/>
                  </a:moveTo>
                  <a:lnTo>
                    <a:pt x="0" y="0"/>
                  </a:lnTo>
                </a:path>
              </a:pathLst>
            </a:custGeom>
            <a:ln w="188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A1DDAE01-A3E7-4A4E-B400-E5B33C2F1F20}"/>
                </a:ext>
              </a:extLst>
            </p:cNvPr>
            <p:cNvSpPr/>
            <p:nvPr/>
          </p:nvSpPr>
          <p:spPr>
            <a:xfrm>
              <a:off x="8777895" y="3764034"/>
              <a:ext cx="1905635" cy="1905635"/>
            </a:xfrm>
            <a:custGeom>
              <a:avLst/>
              <a:gdLst/>
              <a:ahLst/>
              <a:cxnLst/>
              <a:rect l="l" t="t" r="r" b="b"/>
              <a:pathLst>
                <a:path w="1905634" h="1905635">
                  <a:moveTo>
                    <a:pt x="0" y="952588"/>
                  </a:moveTo>
                  <a:lnTo>
                    <a:pt x="1165" y="905044"/>
                  </a:lnTo>
                  <a:lnTo>
                    <a:pt x="4626" y="858104"/>
                  </a:lnTo>
                  <a:lnTo>
                    <a:pt x="10328" y="811822"/>
                  </a:lnTo>
                  <a:lnTo>
                    <a:pt x="18216" y="766252"/>
                  </a:lnTo>
                  <a:lnTo>
                    <a:pt x="28235" y="721449"/>
                  </a:lnTo>
                  <a:lnTo>
                    <a:pt x="40331" y="677468"/>
                  </a:lnTo>
                  <a:lnTo>
                    <a:pt x="54450" y="634363"/>
                  </a:lnTo>
                  <a:lnTo>
                    <a:pt x="70536" y="592189"/>
                  </a:lnTo>
                  <a:lnTo>
                    <a:pt x="88535" y="551001"/>
                  </a:lnTo>
                  <a:lnTo>
                    <a:pt x="108394" y="510852"/>
                  </a:lnTo>
                  <a:lnTo>
                    <a:pt x="130056" y="471798"/>
                  </a:lnTo>
                  <a:lnTo>
                    <a:pt x="153467" y="433894"/>
                  </a:lnTo>
                  <a:lnTo>
                    <a:pt x="178574" y="397193"/>
                  </a:lnTo>
                  <a:lnTo>
                    <a:pt x="205321" y="361750"/>
                  </a:lnTo>
                  <a:lnTo>
                    <a:pt x="233653" y="327620"/>
                  </a:lnTo>
                  <a:lnTo>
                    <a:pt x="263517" y="294858"/>
                  </a:lnTo>
                  <a:lnTo>
                    <a:pt x="294857" y="263517"/>
                  </a:lnTo>
                  <a:lnTo>
                    <a:pt x="327620" y="233653"/>
                  </a:lnTo>
                  <a:lnTo>
                    <a:pt x="361750" y="205321"/>
                  </a:lnTo>
                  <a:lnTo>
                    <a:pt x="397192" y="178574"/>
                  </a:lnTo>
                  <a:lnTo>
                    <a:pt x="433893" y="153467"/>
                  </a:lnTo>
                  <a:lnTo>
                    <a:pt x="471798" y="130056"/>
                  </a:lnTo>
                  <a:lnTo>
                    <a:pt x="510852" y="108394"/>
                  </a:lnTo>
                  <a:lnTo>
                    <a:pt x="551000" y="88535"/>
                  </a:lnTo>
                  <a:lnTo>
                    <a:pt x="592189" y="70536"/>
                  </a:lnTo>
                  <a:lnTo>
                    <a:pt x="634363" y="54450"/>
                  </a:lnTo>
                  <a:lnTo>
                    <a:pt x="677468" y="40331"/>
                  </a:lnTo>
                  <a:lnTo>
                    <a:pt x="721449" y="28235"/>
                  </a:lnTo>
                  <a:lnTo>
                    <a:pt x="766251" y="18216"/>
                  </a:lnTo>
                  <a:lnTo>
                    <a:pt x="811821" y="10328"/>
                  </a:lnTo>
                  <a:lnTo>
                    <a:pt x="858103" y="4626"/>
                  </a:lnTo>
                  <a:lnTo>
                    <a:pt x="905044" y="1165"/>
                  </a:lnTo>
                  <a:lnTo>
                    <a:pt x="952588" y="0"/>
                  </a:lnTo>
                  <a:lnTo>
                    <a:pt x="1000131" y="1165"/>
                  </a:lnTo>
                  <a:lnTo>
                    <a:pt x="1047072" y="4626"/>
                  </a:lnTo>
                  <a:lnTo>
                    <a:pt x="1093354" y="10328"/>
                  </a:lnTo>
                  <a:lnTo>
                    <a:pt x="1138924" y="18216"/>
                  </a:lnTo>
                  <a:lnTo>
                    <a:pt x="1183727" y="28235"/>
                  </a:lnTo>
                  <a:lnTo>
                    <a:pt x="1227708" y="40331"/>
                  </a:lnTo>
                  <a:lnTo>
                    <a:pt x="1270812" y="54450"/>
                  </a:lnTo>
                  <a:lnTo>
                    <a:pt x="1312986" y="70536"/>
                  </a:lnTo>
                  <a:lnTo>
                    <a:pt x="1354175" y="88535"/>
                  </a:lnTo>
                  <a:lnTo>
                    <a:pt x="1394323" y="108394"/>
                  </a:lnTo>
                  <a:lnTo>
                    <a:pt x="1433377" y="130056"/>
                  </a:lnTo>
                  <a:lnTo>
                    <a:pt x="1471282" y="153467"/>
                  </a:lnTo>
                  <a:lnTo>
                    <a:pt x="1507983" y="178574"/>
                  </a:lnTo>
                  <a:lnTo>
                    <a:pt x="1543426" y="205321"/>
                  </a:lnTo>
                  <a:lnTo>
                    <a:pt x="1577555" y="233653"/>
                  </a:lnTo>
                  <a:lnTo>
                    <a:pt x="1610318" y="263517"/>
                  </a:lnTo>
                  <a:lnTo>
                    <a:pt x="1641658" y="294858"/>
                  </a:lnTo>
                  <a:lnTo>
                    <a:pt x="1671522" y="327620"/>
                  </a:lnTo>
                  <a:lnTo>
                    <a:pt x="1699855" y="361750"/>
                  </a:lnTo>
                  <a:lnTo>
                    <a:pt x="1726601" y="397193"/>
                  </a:lnTo>
                  <a:lnTo>
                    <a:pt x="1751708" y="433894"/>
                  </a:lnTo>
                  <a:lnTo>
                    <a:pt x="1775120" y="471798"/>
                  </a:lnTo>
                  <a:lnTo>
                    <a:pt x="1796782" y="510852"/>
                  </a:lnTo>
                  <a:lnTo>
                    <a:pt x="1816640" y="551001"/>
                  </a:lnTo>
                  <a:lnTo>
                    <a:pt x="1834639" y="592189"/>
                  </a:lnTo>
                  <a:lnTo>
                    <a:pt x="1850726" y="634363"/>
                  </a:lnTo>
                  <a:lnTo>
                    <a:pt x="1864844" y="677468"/>
                  </a:lnTo>
                  <a:lnTo>
                    <a:pt x="1876940" y="721449"/>
                  </a:lnTo>
                  <a:lnTo>
                    <a:pt x="1886959" y="766252"/>
                  </a:lnTo>
                  <a:lnTo>
                    <a:pt x="1894847" y="811822"/>
                  </a:lnTo>
                  <a:lnTo>
                    <a:pt x="1900549" y="858104"/>
                  </a:lnTo>
                  <a:lnTo>
                    <a:pt x="1904010" y="905044"/>
                  </a:lnTo>
                  <a:lnTo>
                    <a:pt x="1905176" y="952588"/>
                  </a:lnTo>
                  <a:lnTo>
                    <a:pt x="1904010" y="1000132"/>
                  </a:lnTo>
                  <a:lnTo>
                    <a:pt x="1900549" y="1047072"/>
                  </a:lnTo>
                  <a:lnTo>
                    <a:pt x="1894847" y="1093355"/>
                  </a:lnTo>
                  <a:lnTo>
                    <a:pt x="1886959" y="1138924"/>
                  </a:lnTo>
                  <a:lnTo>
                    <a:pt x="1876940" y="1183727"/>
                  </a:lnTo>
                  <a:lnTo>
                    <a:pt x="1864844" y="1227708"/>
                  </a:lnTo>
                  <a:lnTo>
                    <a:pt x="1850726" y="1270813"/>
                  </a:lnTo>
                  <a:lnTo>
                    <a:pt x="1834639" y="1312987"/>
                  </a:lnTo>
                  <a:lnTo>
                    <a:pt x="1816640" y="1354175"/>
                  </a:lnTo>
                  <a:lnTo>
                    <a:pt x="1796782" y="1394324"/>
                  </a:lnTo>
                  <a:lnTo>
                    <a:pt x="1775120" y="1433378"/>
                  </a:lnTo>
                  <a:lnTo>
                    <a:pt x="1751708" y="1471282"/>
                  </a:lnTo>
                  <a:lnTo>
                    <a:pt x="1726601" y="1507983"/>
                  </a:lnTo>
                  <a:lnTo>
                    <a:pt x="1699855" y="1543426"/>
                  </a:lnTo>
                  <a:lnTo>
                    <a:pt x="1671522" y="1577556"/>
                  </a:lnTo>
                  <a:lnTo>
                    <a:pt x="1641658" y="1610318"/>
                  </a:lnTo>
                  <a:lnTo>
                    <a:pt x="1610318" y="1641659"/>
                  </a:lnTo>
                  <a:lnTo>
                    <a:pt x="1577555" y="1671523"/>
                  </a:lnTo>
                  <a:lnTo>
                    <a:pt x="1543426" y="1699855"/>
                  </a:lnTo>
                  <a:lnTo>
                    <a:pt x="1507983" y="1726602"/>
                  </a:lnTo>
                  <a:lnTo>
                    <a:pt x="1471282" y="1751709"/>
                  </a:lnTo>
                  <a:lnTo>
                    <a:pt x="1433377" y="1775120"/>
                  </a:lnTo>
                  <a:lnTo>
                    <a:pt x="1394323" y="1796783"/>
                  </a:lnTo>
                  <a:lnTo>
                    <a:pt x="1354175" y="1816641"/>
                  </a:lnTo>
                  <a:lnTo>
                    <a:pt x="1312986" y="1834640"/>
                  </a:lnTo>
                  <a:lnTo>
                    <a:pt x="1270812" y="1850726"/>
                  </a:lnTo>
                  <a:lnTo>
                    <a:pt x="1227708" y="1864845"/>
                  </a:lnTo>
                  <a:lnTo>
                    <a:pt x="1183727" y="1876941"/>
                  </a:lnTo>
                  <a:lnTo>
                    <a:pt x="1138924" y="1886960"/>
                  </a:lnTo>
                  <a:lnTo>
                    <a:pt x="1093354" y="1894848"/>
                  </a:lnTo>
                  <a:lnTo>
                    <a:pt x="1047072" y="1900550"/>
                  </a:lnTo>
                  <a:lnTo>
                    <a:pt x="1000131" y="1904011"/>
                  </a:lnTo>
                  <a:lnTo>
                    <a:pt x="952588" y="1905177"/>
                  </a:lnTo>
                  <a:lnTo>
                    <a:pt x="905044" y="1904011"/>
                  </a:lnTo>
                  <a:lnTo>
                    <a:pt x="858103" y="1900550"/>
                  </a:lnTo>
                  <a:lnTo>
                    <a:pt x="811821" y="1894848"/>
                  </a:lnTo>
                  <a:lnTo>
                    <a:pt x="766251" y="1886960"/>
                  </a:lnTo>
                  <a:lnTo>
                    <a:pt x="721449" y="1876941"/>
                  </a:lnTo>
                  <a:lnTo>
                    <a:pt x="677468" y="1864845"/>
                  </a:lnTo>
                  <a:lnTo>
                    <a:pt x="634363" y="1850726"/>
                  </a:lnTo>
                  <a:lnTo>
                    <a:pt x="592189" y="1834640"/>
                  </a:lnTo>
                  <a:lnTo>
                    <a:pt x="551000" y="1816641"/>
                  </a:lnTo>
                  <a:lnTo>
                    <a:pt x="510852" y="1796783"/>
                  </a:lnTo>
                  <a:lnTo>
                    <a:pt x="471798" y="1775120"/>
                  </a:lnTo>
                  <a:lnTo>
                    <a:pt x="433893" y="1751709"/>
                  </a:lnTo>
                  <a:lnTo>
                    <a:pt x="397192" y="1726602"/>
                  </a:lnTo>
                  <a:lnTo>
                    <a:pt x="361750" y="1699855"/>
                  </a:lnTo>
                  <a:lnTo>
                    <a:pt x="327620" y="1671523"/>
                  </a:lnTo>
                  <a:lnTo>
                    <a:pt x="294857" y="1641659"/>
                  </a:lnTo>
                  <a:lnTo>
                    <a:pt x="263517" y="1610318"/>
                  </a:lnTo>
                  <a:lnTo>
                    <a:pt x="233653" y="1577556"/>
                  </a:lnTo>
                  <a:lnTo>
                    <a:pt x="205321" y="1543426"/>
                  </a:lnTo>
                  <a:lnTo>
                    <a:pt x="178574" y="1507983"/>
                  </a:lnTo>
                  <a:lnTo>
                    <a:pt x="153467" y="1471282"/>
                  </a:lnTo>
                  <a:lnTo>
                    <a:pt x="130056" y="1433378"/>
                  </a:lnTo>
                  <a:lnTo>
                    <a:pt x="108394" y="1394324"/>
                  </a:lnTo>
                  <a:lnTo>
                    <a:pt x="88535" y="1354175"/>
                  </a:lnTo>
                  <a:lnTo>
                    <a:pt x="70536" y="1312987"/>
                  </a:lnTo>
                  <a:lnTo>
                    <a:pt x="54450" y="1270813"/>
                  </a:lnTo>
                  <a:lnTo>
                    <a:pt x="40331" y="1227708"/>
                  </a:lnTo>
                  <a:lnTo>
                    <a:pt x="28235" y="1183727"/>
                  </a:lnTo>
                  <a:lnTo>
                    <a:pt x="18216" y="1138924"/>
                  </a:lnTo>
                  <a:lnTo>
                    <a:pt x="10328" y="1093355"/>
                  </a:lnTo>
                  <a:lnTo>
                    <a:pt x="4626" y="1047072"/>
                  </a:lnTo>
                  <a:lnTo>
                    <a:pt x="1165" y="1000132"/>
                  </a:lnTo>
                  <a:lnTo>
                    <a:pt x="0" y="952588"/>
                  </a:lnTo>
                  <a:close/>
                </a:path>
              </a:pathLst>
            </a:custGeom>
            <a:ln w="251301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82976DCE-F706-324A-B204-BE1B64858C9E}"/>
                </a:ext>
              </a:extLst>
            </p:cNvPr>
            <p:cNvSpPr/>
            <p:nvPr/>
          </p:nvSpPr>
          <p:spPr>
            <a:xfrm>
              <a:off x="8777895" y="3778169"/>
              <a:ext cx="1905635" cy="1905635"/>
            </a:xfrm>
            <a:custGeom>
              <a:avLst/>
              <a:gdLst/>
              <a:ahLst/>
              <a:cxnLst/>
              <a:rect l="l" t="t" r="r" b="b"/>
              <a:pathLst>
                <a:path w="1905634" h="1905635">
                  <a:moveTo>
                    <a:pt x="0" y="952589"/>
                  </a:moveTo>
                  <a:lnTo>
                    <a:pt x="1165" y="905045"/>
                  </a:lnTo>
                  <a:lnTo>
                    <a:pt x="4626" y="858104"/>
                  </a:lnTo>
                  <a:lnTo>
                    <a:pt x="10328" y="811822"/>
                  </a:lnTo>
                  <a:lnTo>
                    <a:pt x="18216" y="766252"/>
                  </a:lnTo>
                  <a:lnTo>
                    <a:pt x="28235" y="721449"/>
                  </a:lnTo>
                  <a:lnTo>
                    <a:pt x="40331" y="677468"/>
                  </a:lnTo>
                  <a:lnTo>
                    <a:pt x="54450" y="634363"/>
                  </a:lnTo>
                  <a:lnTo>
                    <a:pt x="70536" y="592190"/>
                  </a:lnTo>
                  <a:lnTo>
                    <a:pt x="88535" y="551001"/>
                  </a:lnTo>
                  <a:lnTo>
                    <a:pt x="108394" y="510853"/>
                  </a:lnTo>
                  <a:lnTo>
                    <a:pt x="130056" y="471799"/>
                  </a:lnTo>
                  <a:lnTo>
                    <a:pt x="153467" y="433894"/>
                  </a:lnTo>
                  <a:lnTo>
                    <a:pt x="178574" y="397193"/>
                  </a:lnTo>
                  <a:lnTo>
                    <a:pt x="205321" y="361750"/>
                  </a:lnTo>
                  <a:lnTo>
                    <a:pt x="233653" y="327620"/>
                  </a:lnTo>
                  <a:lnTo>
                    <a:pt x="263517" y="294858"/>
                  </a:lnTo>
                  <a:lnTo>
                    <a:pt x="294857" y="263517"/>
                  </a:lnTo>
                  <a:lnTo>
                    <a:pt x="327620" y="233654"/>
                  </a:lnTo>
                  <a:lnTo>
                    <a:pt x="361750" y="205321"/>
                  </a:lnTo>
                  <a:lnTo>
                    <a:pt x="397192" y="178574"/>
                  </a:lnTo>
                  <a:lnTo>
                    <a:pt x="433893" y="153467"/>
                  </a:lnTo>
                  <a:lnTo>
                    <a:pt x="471798" y="130056"/>
                  </a:lnTo>
                  <a:lnTo>
                    <a:pt x="510852" y="108394"/>
                  </a:lnTo>
                  <a:lnTo>
                    <a:pt x="551000" y="88536"/>
                  </a:lnTo>
                  <a:lnTo>
                    <a:pt x="592189" y="70536"/>
                  </a:lnTo>
                  <a:lnTo>
                    <a:pt x="634363" y="54450"/>
                  </a:lnTo>
                  <a:lnTo>
                    <a:pt x="677468" y="40331"/>
                  </a:lnTo>
                  <a:lnTo>
                    <a:pt x="721449" y="28235"/>
                  </a:lnTo>
                  <a:lnTo>
                    <a:pt x="766251" y="18216"/>
                  </a:lnTo>
                  <a:lnTo>
                    <a:pt x="811821" y="10328"/>
                  </a:lnTo>
                  <a:lnTo>
                    <a:pt x="858103" y="4626"/>
                  </a:lnTo>
                  <a:lnTo>
                    <a:pt x="905044" y="1165"/>
                  </a:lnTo>
                  <a:lnTo>
                    <a:pt x="952588" y="0"/>
                  </a:lnTo>
                  <a:lnTo>
                    <a:pt x="1000131" y="1165"/>
                  </a:lnTo>
                  <a:lnTo>
                    <a:pt x="1047072" y="4626"/>
                  </a:lnTo>
                  <a:lnTo>
                    <a:pt x="1093354" y="10328"/>
                  </a:lnTo>
                  <a:lnTo>
                    <a:pt x="1138924" y="18216"/>
                  </a:lnTo>
                  <a:lnTo>
                    <a:pt x="1183727" y="28235"/>
                  </a:lnTo>
                  <a:lnTo>
                    <a:pt x="1227708" y="40331"/>
                  </a:lnTo>
                  <a:lnTo>
                    <a:pt x="1270812" y="54450"/>
                  </a:lnTo>
                  <a:lnTo>
                    <a:pt x="1312986" y="70536"/>
                  </a:lnTo>
                  <a:lnTo>
                    <a:pt x="1354175" y="88536"/>
                  </a:lnTo>
                  <a:lnTo>
                    <a:pt x="1394323" y="108394"/>
                  </a:lnTo>
                  <a:lnTo>
                    <a:pt x="1433377" y="130056"/>
                  </a:lnTo>
                  <a:lnTo>
                    <a:pt x="1471282" y="153467"/>
                  </a:lnTo>
                  <a:lnTo>
                    <a:pt x="1507983" y="178574"/>
                  </a:lnTo>
                  <a:lnTo>
                    <a:pt x="1543426" y="205321"/>
                  </a:lnTo>
                  <a:lnTo>
                    <a:pt x="1577555" y="233654"/>
                  </a:lnTo>
                  <a:lnTo>
                    <a:pt x="1610318" y="263517"/>
                  </a:lnTo>
                  <a:lnTo>
                    <a:pt x="1641658" y="294858"/>
                  </a:lnTo>
                  <a:lnTo>
                    <a:pt x="1671522" y="327620"/>
                  </a:lnTo>
                  <a:lnTo>
                    <a:pt x="1699855" y="361750"/>
                  </a:lnTo>
                  <a:lnTo>
                    <a:pt x="1726601" y="397193"/>
                  </a:lnTo>
                  <a:lnTo>
                    <a:pt x="1751708" y="433894"/>
                  </a:lnTo>
                  <a:lnTo>
                    <a:pt x="1775120" y="471799"/>
                  </a:lnTo>
                  <a:lnTo>
                    <a:pt x="1796782" y="510853"/>
                  </a:lnTo>
                  <a:lnTo>
                    <a:pt x="1816640" y="551001"/>
                  </a:lnTo>
                  <a:lnTo>
                    <a:pt x="1834639" y="592190"/>
                  </a:lnTo>
                  <a:lnTo>
                    <a:pt x="1850726" y="634363"/>
                  </a:lnTo>
                  <a:lnTo>
                    <a:pt x="1864844" y="677468"/>
                  </a:lnTo>
                  <a:lnTo>
                    <a:pt x="1876940" y="721449"/>
                  </a:lnTo>
                  <a:lnTo>
                    <a:pt x="1886959" y="766252"/>
                  </a:lnTo>
                  <a:lnTo>
                    <a:pt x="1894847" y="811822"/>
                  </a:lnTo>
                  <a:lnTo>
                    <a:pt x="1900549" y="858104"/>
                  </a:lnTo>
                  <a:lnTo>
                    <a:pt x="1904010" y="905045"/>
                  </a:lnTo>
                  <a:lnTo>
                    <a:pt x="1905176" y="952589"/>
                  </a:lnTo>
                  <a:lnTo>
                    <a:pt x="1904010" y="1000132"/>
                  </a:lnTo>
                  <a:lnTo>
                    <a:pt x="1900549" y="1047073"/>
                  </a:lnTo>
                  <a:lnTo>
                    <a:pt x="1894847" y="1093355"/>
                  </a:lnTo>
                  <a:lnTo>
                    <a:pt x="1886959" y="1138925"/>
                  </a:lnTo>
                  <a:lnTo>
                    <a:pt x="1876940" y="1183728"/>
                  </a:lnTo>
                  <a:lnTo>
                    <a:pt x="1864844" y="1227709"/>
                  </a:lnTo>
                  <a:lnTo>
                    <a:pt x="1850726" y="1270814"/>
                  </a:lnTo>
                  <a:lnTo>
                    <a:pt x="1834639" y="1312988"/>
                  </a:lnTo>
                  <a:lnTo>
                    <a:pt x="1816640" y="1354176"/>
                  </a:lnTo>
                  <a:lnTo>
                    <a:pt x="1796782" y="1394325"/>
                  </a:lnTo>
                  <a:lnTo>
                    <a:pt x="1775120" y="1433378"/>
                  </a:lnTo>
                  <a:lnTo>
                    <a:pt x="1751708" y="1471283"/>
                  </a:lnTo>
                  <a:lnTo>
                    <a:pt x="1726601" y="1507984"/>
                  </a:lnTo>
                  <a:lnTo>
                    <a:pt x="1699855" y="1543427"/>
                  </a:lnTo>
                  <a:lnTo>
                    <a:pt x="1671522" y="1577557"/>
                  </a:lnTo>
                  <a:lnTo>
                    <a:pt x="1641658" y="1610319"/>
                  </a:lnTo>
                  <a:lnTo>
                    <a:pt x="1610318" y="1641660"/>
                  </a:lnTo>
                  <a:lnTo>
                    <a:pt x="1577555" y="1671524"/>
                  </a:lnTo>
                  <a:lnTo>
                    <a:pt x="1543426" y="1699856"/>
                  </a:lnTo>
                  <a:lnTo>
                    <a:pt x="1507983" y="1726603"/>
                  </a:lnTo>
                  <a:lnTo>
                    <a:pt x="1471282" y="1751710"/>
                  </a:lnTo>
                  <a:lnTo>
                    <a:pt x="1433377" y="1775121"/>
                  </a:lnTo>
                  <a:lnTo>
                    <a:pt x="1394323" y="1796783"/>
                  </a:lnTo>
                  <a:lnTo>
                    <a:pt x="1354175" y="1816642"/>
                  </a:lnTo>
                  <a:lnTo>
                    <a:pt x="1312986" y="1834641"/>
                  </a:lnTo>
                  <a:lnTo>
                    <a:pt x="1270812" y="1850727"/>
                  </a:lnTo>
                  <a:lnTo>
                    <a:pt x="1227708" y="1864846"/>
                  </a:lnTo>
                  <a:lnTo>
                    <a:pt x="1183727" y="1876942"/>
                  </a:lnTo>
                  <a:lnTo>
                    <a:pt x="1138924" y="1886961"/>
                  </a:lnTo>
                  <a:lnTo>
                    <a:pt x="1093354" y="1894849"/>
                  </a:lnTo>
                  <a:lnTo>
                    <a:pt x="1047072" y="1900551"/>
                  </a:lnTo>
                  <a:lnTo>
                    <a:pt x="1000131" y="1904012"/>
                  </a:lnTo>
                  <a:lnTo>
                    <a:pt x="952588" y="1905178"/>
                  </a:lnTo>
                  <a:lnTo>
                    <a:pt x="905044" y="1904012"/>
                  </a:lnTo>
                  <a:lnTo>
                    <a:pt x="858103" y="1900551"/>
                  </a:lnTo>
                  <a:lnTo>
                    <a:pt x="811821" y="1894849"/>
                  </a:lnTo>
                  <a:lnTo>
                    <a:pt x="766251" y="1886961"/>
                  </a:lnTo>
                  <a:lnTo>
                    <a:pt x="721449" y="1876942"/>
                  </a:lnTo>
                  <a:lnTo>
                    <a:pt x="677468" y="1864846"/>
                  </a:lnTo>
                  <a:lnTo>
                    <a:pt x="634363" y="1850727"/>
                  </a:lnTo>
                  <a:lnTo>
                    <a:pt x="592189" y="1834641"/>
                  </a:lnTo>
                  <a:lnTo>
                    <a:pt x="551000" y="1816642"/>
                  </a:lnTo>
                  <a:lnTo>
                    <a:pt x="510852" y="1796783"/>
                  </a:lnTo>
                  <a:lnTo>
                    <a:pt x="471798" y="1775121"/>
                  </a:lnTo>
                  <a:lnTo>
                    <a:pt x="433893" y="1751710"/>
                  </a:lnTo>
                  <a:lnTo>
                    <a:pt x="397192" y="1726603"/>
                  </a:lnTo>
                  <a:lnTo>
                    <a:pt x="361750" y="1699856"/>
                  </a:lnTo>
                  <a:lnTo>
                    <a:pt x="327620" y="1671524"/>
                  </a:lnTo>
                  <a:lnTo>
                    <a:pt x="294857" y="1641660"/>
                  </a:lnTo>
                  <a:lnTo>
                    <a:pt x="263517" y="1610319"/>
                  </a:lnTo>
                  <a:lnTo>
                    <a:pt x="233653" y="1577557"/>
                  </a:lnTo>
                  <a:lnTo>
                    <a:pt x="205321" y="1543427"/>
                  </a:lnTo>
                  <a:lnTo>
                    <a:pt x="178574" y="1507984"/>
                  </a:lnTo>
                  <a:lnTo>
                    <a:pt x="153467" y="1471283"/>
                  </a:lnTo>
                  <a:lnTo>
                    <a:pt x="130056" y="1433378"/>
                  </a:lnTo>
                  <a:lnTo>
                    <a:pt x="108394" y="1394325"/>
                  </a:lnTo>
                  <a:lnTo>
                    <a:pt x="88535" y="1354176"/>
                  </a:lnTo>
                  <a:lnTo>
                    <a:pt x="70536" y="1312988"/>
                  </a:lnTo>
                  <a:lnTo>
                    <a:pt x="54450" y="1270814"/>
                  </a:lnTo>
                  <a:lnTo>
                    <a:pt x="40331" y="1227709"/>
                  </a:lnTo>
                  <a:lnTo>
                    <a:pt x="28235" y="1183728"/>
                  </a:lnTo>
                  <a:lnTo>
                    <a:pt x="18216" y="1138925"/>
                  </a:lnTo>
                  <a:lnTo>
                    <a:pt x="10328" y="1093355"/>
                  </a:lnTo>
                  <a:lnTo>
                    <a:pt x="4626" y="1047073"/>
                  </a:lnTo>
                  <a:lnTo>
                    <a:pt x="1165" y="1000132"/>
                  </a:lnTo>
                  <a:lnTo>
                    <a:pt x="0" y="952589"/>
                  </a:lnTo>
                  <a:close/>
                </a:path>
              </a:pathLst>
            </a:custGeom>
            <a:ln w="188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8289757A-A8B2-D84B-8D9B-11B7046C915D}"/>
                </a:ext>
              </a:extLst>
            </p:cNvPr>
            <p:cNvSpPr/>
            <p:nvPr/>
          </p:nvSpPr>
          <p:spPr>
            <a:xfrm>
              <a:off x="6848371" y="5669211"/>
              <a:ext cx="2882265" cy="1905"/>
            </a:xfrm>
            <a:custGeom>
              <a:avLst/>
              <a:gdLst/>
              <a:ahLst/>
              <a:cxnLst/>
              <a:rect l="l" t="t" r="r" b="b"/>
              <a:pathLst>
                <a:path w="2882265" h="1904">
                  <a:moveTo>
                    <a:pt x="2882111" y="0"/>
                  </a:moveTo>
                  <a:lnTo>
                    <a:pt x="0" y="1571"/>
                  </a:lnTo>
                </a:path>
              </a:pathLst>
            </a:custGeom>
            <a:ln w="251301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81E47EB0-B616-D541-BF30-965C64A05CCD}"/>
                </a:ext>
              </a:extLst>
            </p:cNvPr>
            <p:cNvSpPr/>
            <p:nvPr/>
          </p:nvSpPr>
          <p:spPr>
            <a:xfrm>
              <a:off x="7174231" y="5683347"/>
              <a:ext cx="2556510" cy="0"/>
            </a:xfrm>
            <a:custGeom>
              <a:avLst/>
              <a:gdLst/>
              <a:ahLst/>
              <a:cxnLst/>
              <a:rect l="l" t="t" r="r" b="b"/>
              <a:pathLst>
                <a:path w="2556509">
                  <a:moveTo>
                    <a:pt x="2555934" y="0"/>
                  </a:moveTo>
                  <a:lnTo>
                    <a:pt x="0" y="0"/>
                  </a:lnTo>
                </a:path>
              </a:pathLst>
            </a:custGeom>
            <a:ln w="188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6BFEF807-08A6-9342-BA7F-56F48789661E}"/>
                </a:ext>
              </a:extLst>
            </p:cNvPr>
            <p:cNvSpPr/>
            <p:nvPr/>
          </p:nvSpPr>
          <p:spPr>
            <a:xfrm>
              <a:off x="5895783" y="3764034"/>
              <a:ext cx="1905635" cy="1906905"/>
            </a:xfrm>
            <a:custGeom>
              <a:avLst/>
              <a:gdLst/>
              <a:ahLst/>
              <a:cxnLst/>
              <a:rect l="l" t="t" r="r" b="b"/>
              <a:pathLst>
                <a:path w="1905634" h="1906904">
                  <a:moveTo>
                    <a:pt x="0" y="953374"/>
                  </a:moveTo>
                  <a:lnTo>
                    <a:pt x="1165" y="905791"/>
                  </a:lnTo>
                  <a:lnTo>
                    <a:pt x="4626" y="858812"/>
                  </a:lnTo>
                  <a:lnTo>
                    <a:pt x="10328" y="812491"/>
                  </a:lnTo>
                  <a:lnTo>
                    <a:pt x="18216" y="766884"/>
                  </a:lnTo>
                  <a:lnTo>
                    <a:pt x="28235" y="722044"/>
                  </a:lnTo>
                  <a:lnTo>
                    <a:pt x="40331" y="678027"/>
                  </a:lnTo>
                  <a:lnTo>
                    <a:pt x="54450" y="634886"/>
                  </a:lnTo>
                  <a:lnTo>
                    <a:pt x="70536" y="592678"/>
                  </a:lnTo>
                  <a:lnTo>
                    <a:pt x="88536" y="551455"/>
                  </a:lnTo>
                  <a:lnTo>
                    <a:pt x="108394" y="511274"/>
                  </a:lnTo>
                  <a:lnTo>
                    <a:pt x="130056" y="472187"/>
                  </a:lnTo>
                  <a:lnTo>
                    <a:pt x="153467" y="434251"/>
                  </a:lnTo>
                  <a:lnTo>
                    <a:pt x="178574" y="397520"/>
                  </a:lnTo>
                  <a:lnTo>
                    <a:pt x="205321" y="362048"/>
                  </a:lnTo>
                  <a:lnTo>
                    <a:pt x="233654" y="327890"/>
                  </a:lnTo>
                  <a:lnTo>
                    <a:pt x="263517" y="295101"/>
                  </a:lnTo>
                  <a:lnTo>
                    <a:pt x="294858" y="263735"/>
                  </a:lnTo>
                  <a:lnTo>
                    <a:pt x="327620" y="233846"/>
                  </a:lnTo>
                  <a:lnTo>
                    <a:pt x="361750" y="205490"/>
                  </a:lnTo>
                  <a:lnTo>
                    <a:pt x="397193" y="178721"/>
                  </a:lnTo>
                  <a:lnTo>
                    <a:pt x="433894" y="153594"/>
                  </a:lnTo>
                  <a:lnTo>
                    <a:pt x="471799" y="130163"/>
                  </a:lnTo>
                  <a:lnTo>
                    <a:pt x="510853" y="108483"/>
                  </a:lnTo>
                  <a:lnTo>
                    <a:pt x="551001" y="88608"/>
                  </a:lnTo>
                  <a:lnTo>
                    <a:pt x="592190" y="70594"/>
                  </a:lnTo>
                  <a:lnTo>
                    <a:pt x="634363" y="54495"/>
                  </a:lnTo>
                  <a:lnTo>
                    <a:pt x="677468" y="40364"/>
                  </a:lnTo>
                  <a:lnTo>
                    <a:pt x="721449" y="28258"/>
                  </a:lnTo>
                  <a:lnTo>
                    <a:pt x="766252" y="18231"/>
                  </a:lnTo>
                  <a:lnTo>
                    <a:pt x="811822" y="10337"/>
                  </a:lnTo>
                  <a:lnTo>
                    <a:pt x="858104" y="4630"/>
                  </a:lnTo>
                  <a:lnTo>
                    <a:pt x="905045" y="1166"/>
                  </a:lnTo>
                  <a:lnTo>
                    <a:pt x="952589" y="0"/>
                  </a:lnTo>
                  <a:lnTo>
                    <a:pt x="1000132" y="1166"/>
                  </a:lnTo>
                  <a:lnTo>
                    <a:pt x="1047073" y="4630"/>
                  </a:lnTo>
                  <a:lnTo>
                    <a:pt x="1093355" y="10337"/>
                  </a:lnTo>
                  <a:lnTo>
                    <a:pt x="1138925" y="18231"/>
                  </a:lnTo>
                  <a:lnTo>
                    <a:pt x="1183728" y="28258"/>
                  </a:lnTo>
                  <a:lnTo>
                    <a:pt x="1227709" y="40364"/>
                  </a:lnTo>
                  <a:lnTo>
                    <a:pt x="1270814" y="54495"/>
                  </a:lnTo>
                  <a:lnTo>
                    <a:pt x="1312988" y="70594"/>
                  </a:lnTo>
                  <a:lnTo>
                    <a:pt x="1354176" y="88608"/>
                  </a:lnTo>
                  <a:lnTo>
                    <a:pt x="1394325" y="108483"/>
                  </a:lnTo>
                  <a:lnTo>
                    <a:pt x="1433378" y="130163"/>
                  </a:lnTo>
                  <a:lnTo>
                    <a:pt x="1471283" y="153594"/>
                  </a:lnTo>
                  <a:lnTo>
                    <a:pt x="1507984" y="178721"/>
                  </a:lnTo>
                  <a:lnTo>
                    <a:pt x="1543427" y="205490"/>
                  </a:lnTo>
                  <a:lnTo>
                    <a:pt x="1577557" y="233846"/>
                  </a:lnTo>
                  <a:lnTo>
                    <a:pt x="1610319" y="263735"/>
                  </a:lnTo>
                  <a:lnTo>
                    <a:pt x="1641660" y="295101"/>
                  </a:lnTo>
                  <a:lnTo>
                    <a:pt x="1671524" y="327890"/>
                  </a:lnTo>
                  <a:lnTo>
                    <a:pt x="1699856" y="362048"/>
                  </a:lnTo>
                  <a:lnTo>
                    <a:pt x="1726603" y="397520"/>
                  </a:lnTo>
                  <a:lnTo>
                    <a:pt x="1751710" y="434251"/>
                  </a:lnTo>
                  <a:lnTo>
                    <a:pt x="1775121" y="472187"/>
                  </a:lnTo>
                  <a:lnTo>
                    <a:pt x="1796783" y="511274"/>
                  </a:lnTo>
                  <a:lnTo>
                    <a:pt x="1816642" y="551455"/>
                  </a:lnTo>
                  <a:lnTo>
                    <a:pt x="1834641" y="592678"/>
                  </a:lnTo>
                  <a:lnTo>
                    <a:pt x="1850727" y="634886"/>
                  </a:lnTo>
                  <a:lnTo>
                    <a:pt x="1864846" y="678027"/>
                  </a:lnTo>
                  <a:lnTo>
                    <a:pt x="1876942" y="722044"/>
                  </a:lnTo>
                  <a:lnTo>
                    <a:pt x="1886961" y="766884"/>
                  </a:lnTo>
                  <a:lnTo>
                    <a:pt x="1894849" y="812491"/>
                  </a:lnTo>
                  <a:lnTo>
                    <a:pt x="1900551" y="858812"/>
                  </a:lnTo>
                  <a:lnTo>
                    <a:pt x="1904012" y="905791"/>
                  </a:lnTo>
                  <a:lnTo>
                    <a:pt x="1905178" y="953374"/>
                  </a:lnTo>
                  <a:lnTo>
                    <a:pt x="1904012" y="1000957"/>
                  </a:lnTo>
                  <a:lnTo>
                    <a:pt x="1900551" y="1047936"/>
                  </a:lnTo>
                  <a:lnTo>
                    <a:pt x="1894849" y="1094256"/>
                  </a:lnTo>
                  <a:lnTo>
                    <a:pt x="1886961" y="1139864"/>
                  </a:lnTo>
                  <a:lnTo>
                    <a:pt x="1876942" y="1184703"/>
                  </a:lnTo>
                  <a:lnTo>
                    <a:pt x="1864846" y="1228721"/>
                  </a:lnTo>
                  <a:lnTo>
                    <a:pt x="1850727" y="1271861"/>
                  </a:lnTo>
                  <a:lnTo>
                    <a:pt x="1834641" y="1314070"/>
                  </a:lnTo>
                  <a:lnTo>
                    <a:pt x="1816642" y="1355292"/>
                  </a:lnTo>
                  <a:lnTo>
                    <a:pt x="1796783" y="1395474"/>
                  </a:lnTo>
                  <a:lnTo>
                    <a:pt x="1775121" y="1434560"/>
                  </a:lnTo>
                  <a:lnTo>
                    <a:pt x="1751710" y="1472496"/>
                  </a:lnTo>
                  <a:lnTo>
                    <a:pt x="1726603" y="1509227"/>
                  </a:lnTo>
                  <a:lnTo>
                    <a:pt x="1699856" y="1544699"/>
                  </a:lnTo>
                  <a:lnTo>
                    <a:pt x="1671524" y="1578857"/>
                  </a:lnTo>
                  <a:lnTo>
                    <a:pt x="1641660" y="1611647"/>
                  </a:lnTo>
                  <a:lnTo>
                    <a:pt x="1610319" y="1643013"/>
                  </a:lnTo>
                  <a:lnTo>
                    <a:pt x="1577557" y="1672901"/>
                  </a:lnTo>
                  <a:lnTo>
                    <a:pt x="1543427" y="1701257"/>
                  </a:lnTo>
                  <a:lnTo>
                    <a:pt x="1507984" y="1728026"/>
                  </a:lnTo>
                  <a:lnTo>
                    <a:pt x="1471283" y="1753153"/>
                  </a:lnTo>
                  <a:lnTo>
                    <a:pt x="1433378" y="1776584"/>
                  </a:lnTo>
                  <a:lnTo>
                    <a:pt x="1394325" y="1798264"/>
                  </a:lnTo>
                  <a:lnTo>
                    <a:pt x="1354176" y="1818139"/>
                  </a:lnTo>
                  <a:lnTo>
                    <a:pt x="1312988" y="1836153"/>
                  </a:lnTo>
                  <a:lnTo>
                    <a:pt x="1270814" y="1852253"/>
                  </a:lnTo>
                  <a:lnTo>
                    <a:pt x="1227709" y="1866383"/>
                  </a:lnTo>
                  <a:lnTo>
                    <a:pt x="1183728" y="1878489"/>
                  </a:lnTo>
                  <a:lnTo>
                    <a:pt x="1138925" y="1888517"/>
                  </a:lnTo>
                  <a:lnTo>
                    <a:pt x="1093355" y="1896411"/>
                  </a:lnTo>
                  <a:lnTo>
                    <a:pt x="1047073" y="1902117"/>
                  </a:lnTo>
                  <a:lnTo>
                    <a:pt x="1000132" y="1905581"/>
                  </a:lnTo>
                  <a:lnTo>
                    <a:pt x="952589" y="1906748"/>
                  </a:lnTo>
                  <a:lnTo>
                    <a:pt x="905045" y="1905581"/>
                  </a:lnTo>
                  <a:lnTo>
                    <a:pt x="858104" y="1902117"/>
                  </a:lnTo>
                  <a:lnTo>
                    <a:pt x="811822" y="1896411"/>
                  </a:lnTo>
                  <a:lnTo>
                    <a:pt x="766252" y="1888517"/>
                  </a:lnTo>
                  <a:lnTo>
                    <a:pt x="721449" y="1878489"/>
                  </a:lnTo>
                  <a:lnTo>
                    <a:pt x="677468" y="1866383"/>
                  </a:lnTo>
                  <a:lnTo>
                    <a:pt x="634363" y="1852253"/>
                  </a:lnTo>
                  <a:lnTo>
                    <a:pt x="592190" y="1836153"/>
                  </a:lnTo>
                  <a:lnTo>
                    <a:pt x="551001" y="1818139"/>
                  </a:lnTo>
                  <a:lnTo>
                    <a:pt x="510853" y="1798264"/>
                  </a:lnTo>
                  <a:lnTo>
                    <a:pt x="471799" y="1776584"/>
                  </a:lnTo>
                  <a:lnTo>
                    <a:pt x="433894" y="1753153"/>
                  </a:lnTo>
                  <a:lnTo>
                    <a:pt x="397193" y="1728026"/>
                  </a:lnTo>
                  <a:lnTo>
                    <a:pt x="361750" y="1701257"/>
                  </a:lnTo>
                  <a:lnTo>
                    <a:pt x="327620" y="1672901"/>
                  </a:lnTo>
                  <a:lnTo>
                    <a:pt x="294858" y="1643013"/>
                  </a:lnTo>
                  <a:lnTo>
                    <a:pt x="263517" y="1611647"/>
                  </a:lnTo>
                  <a:lnTo>
                    <a:pt x="233654" y="1578857"/>
                  </a:lnTo>
                  <a:lnTo>
                    <a:pt x="205321" y="1544699"/>
                  </a:lnTo>
                  <a:lnTo>
                    <a:pt x="178574" y="1509227"/>
                  </a:lnTo>
                  <a:lnTo>
                    <a:pt x="153467" y="1472496"/>
                  </a:lnTo>
                  <a:lnTo>
                    <a:pt x="130056" y="1434560"/>
                  </a:lnTo>
                  <a:lnTo>
                    <a:pt x="108394" y="1395474"/>
                  </a:lnTo>
                  <a:lnTo>
                    <a:pt x="88536" y="1355292"/>
                  </a:lnTo>
                  <a:lnTo>
                    <a:pt x="70536" y="1314070"/>
                  </a:lnTo>
                  <a:lnTo>
                    <a:pt x="54450" y="1271861"/>
                  </a:lnTo>
                  <a:lnTo>
                    <a:pt x="40331" y="1228721"/>
                  </a:lnTo>
                  <a:lnTo>
                    <a:pt x="28235" y="1184703"/>
                  </a:lnTo>
                  <a:lnTo>
                    <a:pt x="18216" y="1139864"/>
                  </a:lnTo>
                  <a:lnTo>
                    <a:pt x="10328" y="1094256"/>
                  </a:lnTo>
                  <a:lnTo>
                    <a:pt x="4626" y="1047936"/>
                  </a:lnTo>
                  <a:lnTo>
                    <a:pt x="1165" y="1000957"/>
                  </a:lnTo>
                  <a:lnTo>
                    <a:pt x="0" y="953374"/>
                  </a:lnTo>
                  <a:close/>
                </a:path>
              </a:pathLst>
            </a:custGeom>
            <a:ln w="251301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AE03A1F2-DFD2-204F-A2C8-BBE3459D3F8C}"/>
                </a:ext>
              </a:extLst>
            </p:cNvPr>
            <p:cNvSpPr/>
            <p:nvPr/>
          </p:nvSpPr>
          <p:spPr>
            <a:xfrm>
              <a:off x="5895783" y="3778169"/>
              <a:ext cx="1905635" cy="1905635"/>
            </a:xfrm>
            <a:custGeom>
              <a:avLst/>
              <a:gdLst/>
              <a:ahLst/>
              <a:cxnLst/>
              <a:rect l="l" t="t" r="r" b="b"/>
              <a:pathLst>
                <a:path w="1905634" h="1905635">
                  <a:moveTo>
                    <a:pt x="0" y="952589"/>
                  </a:moveTo>
                  <a:lnTo>
                    <a:pt x="1165" y="905045"/>
                  </a:lnTo>
                  <a:lnTo>
                    <a:pt x="4626" y="858104"/>
                  </a:lnTo>
                  <a:lnTo>
                    <a:pt x="10328" y="811822"/>
                  </a:lnTo>
                  <a:lnTo>
                    <a:pt x="18216" y="766252"/>
                  </a:lnTo>
                  <a:lnTo>
                    <a:pt x="28235" y="721449"/>
                  </a:lnTo>
                  <a:lnTo>
                    <a:pt x="40331" y="677468"/>
                  </a:lnTo>
                  <a:lnTo>
                    <a:pt x="54450" y="634363"/>
                  </a:lnTo>
                  <a:lnTo>
                    <a:pt x="70536" y="592190"/>
                  </a:lnTo>
                  <a:lnTo>
                    <a:pt x="88536" y="551001"/>
                  </a:lnTo>
                  <a:lnTo>
                    <a:pt x="108394" y="510853"/>
                  </a:lnTo>
                  <a:lnTo>
                    <a:pt x="130056" y="471799"/>
                  </a:lnTo>
                  <a:lnTo>
                    <a:pt x="153467" y="433894"/>
                  </a:lnTo>
                  <a:lnTo>
                    <a:pt x="178574" y="397193"/>
                  </a:lnTo>
                  <a:lnTo>
                    <a:pt x="205321" y="361750"/>
                  </a:lnTo>
                  <a:lnTo>
                    <a:pt x="233654" y="327620"/>
                  </a:lnTo>
                  <a:lnTo>
                    <a:pt x="263517" y="294858"/>
                  </a:lnTo>
                  <a:lnTo>
                    <a:pt x="294858" y="263517"/>
                  </a:lnTo>
                  <a:lnTo>
                    <a:pt x="327620" y="233654"/>
                  </a:lnTo>
                  <a:lnTo>
                    <a:pt x="361750" y="205321"/>
                  </a:lnTo>
                  <a:lnTo>
                    <a:pt x="397193" y="178574"/>
                  </a:lnTo>
                  <a:lnTo>
                    <a:pt x="433894" y="153467"/>
                  </a:lnTo>
                  <a:lnTo>
                    <a:pt x="471799" y="130056"/>
                  </a:lnTo>
                  <a:lnTo>
                    <a:pt x="510853" y="108394"/>
                  </a:lnTo>
                  <a:lnTo>
                    <a:pt x="551001" y="88536"/>
                  </a:lnTo>
                  <a:lnTo>
                    <a:pt x="592190" y="70536"/>
                  </a:lnTo>
                  <a:lnTo>
                    <a:pt x="634363" y="54450"/>
                  </a:lnTo>
                  <a:lnTo>
                    <a:pt x="677468" y="40331"/>
                  </a:lnTo>
                  <a:lnTo>
                    <a:pt x="721449" y="28235"/>
                  </a:lnTo>
                  <a:lnTo>
                    <a:pt x="766252" y="18216"/>
                  </a:lnTo>
                  <a:lnTo>
                    <a:pt x="811822" y="10328"/>
                  </a:lnTo>
                  <a:lnTo>
                    <a:pt x="858104" y="4626"/>
                  </a:lnTo>
                  <a:lnTo>
                    <a:pt x="905045" y="1165"/>
                  </a:lnTo>
                  <a:lnTo>
                    <a:pt x="952589" y="0"/>
                  </a:lnTo>
                  <a:lnTo>
                    <a:pt x="1000132" y="1165"/>
                  </a:lnTo>
                  <a:lnTo>
                    <a:pt x="1047073" y="4626"/>
                  </a:lnTo>
                  <a:lnTo>
                    <a:pt x="1093355" y="10328"/>
                  </a:lnTo>
                  <a:lnTo>
                    <a:pt x="1138925" y="18216"/>
                  </a:lnTo>
                  <a:lnTo>
                    <a:pt x="1183728" y="28235"/>
                  </a:lnTo>
                  <a:lnTo>
                    <a:pt x="1227709" y="40331"/>
                  </a:lnTo>
                  <a:lnTo>
                    <a:pt x="1270814" y="54450"/>
                  </a:lnTo>
                  <a:lnTo>
                    <a:pt x="1312988" y="70536"/>
                  </a:lnTo>
                  <a:lnTo>
                    <a:pt x="1354176" y="88536"/>
                  </a:lnTo>
                  <a:lnTo>
                    <a:pt x="1394325" y="108394"/>
                  </a:lnTo>
                  <a:lnTo>
                    <a:pt x="1433378" y="130056"/>
                  </a:lnTo>
                  <a:lnTo>
                    <a:pt x="1471283" y="153467"/>
                  </a:lnTo>
                  <a:lnTo>
                    <a:pt x="1507984" y="178574"/>
                  </a:lnTo>
                  <a:lnTo>
                    <a:pt x="1543427" y="205321"/>
                  </a:lnTo>
                  <a:lnTo>
                    <a:pt x="1577557" y="233654"/>
                  </a:lnTo>
                  <a:lnTo>
                    <a:pt x="1610319" y="263517"/>
                  </a:lnTo>
                  <a:lnTo>
                    <a:pt x="1641660" y="294858"/>
                  </a:lnTo>
                  <a:lnTo>
                    <a:pt x="1671524" y="327620"/>
                  </a:lnTo>
                  <a:lnTo>
                    <a:pt x="1699856" y="361750"/>
                  </a:lnTo>
                  <a:lnTo>
                    <a:pt x="1726603" y="397193"/>
                  </a:lnTo>
                  <a:lnTo>
                    <a:pt x="1751710" y="433894"/>
                  </a:lnTo>
                  <a:lnTo>
                    <a:pt x="1775121" y="471799"/>
                  </a:lnTo>
                  <a:lnTo>
                    <a:pt x="1796783" y="510853"/>
                  </a:lnTo>
                  <a:lnTo>
                    <a:pt x="1816642" y="551001"/>
                  </a:lnTo>
                  <a:lnTo>
                    <a:pt x="1834641" y="592190"/>
                  </a:lnTo>
                  <a:lnTo>
                    <a:pt x="1850727" y="634363"/>
                  </a:lnTo>
                  <a:lnTo>
                    <a:pt x="1864846" y="677468"/>
                  </a:lnTo>
                  <a:lnTo>
                    <a:pt x="1876942" y="721449"/>
                  </a:lnTo>
                  <a:lnTo>
                    <a:pt x="1886961" y="766252"/>
                  </a:lnTo>
                  <a:lnTo>
                    <a:pt x="1894849" y="811822"/>
                  </a:lnTo>
                  <a:lnTo>
                    <a:pt x="1900551" y="858104"/>
                  </a:lnTo>
                  <a:lnTo>
                    <a:pt x="1904012" y="905045"/>
                  </a:lnTo>
                  <a:lnTo>
                    <a:pt x="1905178" y="952589"/>
                  </a:lnTo>
                  <a:lnTo>
                    <a:pt x="1904012" y="1000132"/>
                  </a:lnTo>
                  <a:lnTo>
                    <a:pt x="1900551" y="1047073"/>
                  </a:lnTo>
                  <a:lnTo>
                    <a:pt x="1894849" y="1093355"/>
                  </a:lnTo>
                  <a:lnTo>
                    <a:pt x="1886961" y="1138925"/>
                  </a:lnTo>
                  <a:lnTo>
                    <a:pt x="1876942" y="1183728"/>
                  </a:lnTo>
                  <a:lnTo>
                    <a:pt x="1864846" y="1227709"/>
                  </a:lnTo>
                  <a:lnTo>
                    <a:pt x="1850727" y="1270814"/>
                  </a:lnTo>
                  <a:lnTo>
                    <a:pt x="1834641" y="1312988"/>
                  </a:lnTo>
                  <a:lnTo>
                    <a:pt x="1816642" y="1354176"/>
                  </a:lnTo>
                  <a:lnTo>
                    <a:pt x="1796783" y="1394325"/>
                  </a:lnTo>
                  <a:lnTo>
                    <a:pt x="1775121" y="1433378"/>
                  </a:lnTo>
                  <a:lnTo>
                    <a:pt x="1751710" y="1471283"/>
                  </a:lnTo>
                  <a:lnTo>
                    <a:pt x="1726603" y="1507984"/>
                  </a:lnTo>
                  <a:lnTo>
                    <a:pt x="1699856" y="1543427"/>
                  </a:lnTo>
                  <a:lnTo>
                    <a:pt x="1671524" y="1577557"/>
                  </a:lnTo>
                  <a:lnTo>
                    <a:pt x="1641660" y="1610319"/>
                  </a:lnTo>
                  <a:lnTo>
                    <a:pt x="1610319" y="1641660"/>
                  </a:lnTo>
                  <a:lnTo>
                    <a:pt x="1577557" y="1671524"/>
                  </a:lnTo>
                  <a:lnTo>
                    <a:pt x="1543427" y="1699856"/>
                  </a:lnTo>
                  <a:lnTo>
                    <a:pt x="1507984" y="1726603"/>
                  </a:lnTo>
                  <a:lnTo>
                    <a:pt x="1471283" y="1751710"/>
                  </a:lnTo>
                  <a:lnTo>
                    <a:pt x="1433378" y="1775121"/>
                  </a:lnTo>
                  <a:lnTo>
                    <a:pt x="1394325" y="1796783"/>
                  </a:lnTo>
                  <a:lnTo>
                    <a:pt x="1354176" y="1816642"/>
                  </a:lnTo>
                  <a:lnTo>
                    <a:pt x="1312988" y="1834641"/>
                  </a:lnTo>
                  <a:lnTo>
                    <a:pt x="1270814" y="1850727"/>
                  </a:lnTo>
                  <a:lnTo>
                    <a:pt x="1227709" y="1864846"/>
                  </a:lnTo>
                  <a:lnTo>
                    <a:pt x="1183728" y="1876942"/>
                  </a:lnTo>
                  <a:lnTo>
                    <a:pt x="1138925" y="1886961"/>
                  </a:lnTo>
                  <a:lnTo>
                    <a:pt x="1093355" y="1894849"/>
                  </a:lnTo>
                  <a:lnTo>
                    <a:pt x="1047073" y="1900551"/>
                  </a:lnTo>
                  <a:lnTo>
                    <a:pt x="1000132" y="1904012"/>
                  </a:lnTo>
                  <a:lnTo>
                    <a:pt x="952589" y="1905178"/>
                  </a:lnTo>
                  <a:lnTo>
                    <a:pt x="905045" y="1904012"/>
                  </a:lnTo>
                  <a:lnTo>
                    <a:pt x="858104" y="1900551"/>
                  </a:lnTo>
                  <a:lnTo>
                    <a:pt x="811822" y="1894849"/>
                  </a:lnTo>
                  <a:lnTo>
                    <a:pt x="766252" y="1886961"/>
                  </a:lnTo>
                  <a:lnTo>
                    <a:pt x="721449" y="1876942"/>
                  </a:lnTo>
                  <a:lnTo>
                    <a:pt x="677468" y="1864846"/>
                  </a:lnTo>
                  <a:lnTo>
                    <a:pt x="634363" y="1850727"/>
                  </a:lnTo>
                  <a:lnTo>
                    <a:pt x="592190" y="1834641"/>
                  </a:lnTo>
                  <a:lnTo>
                    <a:pt x="551001" y="1816642"/>
                  </a:lnTo>
                  <a:lnTo>
                    <a:pt x="510853" y="1796783"/>
                  </a:lnTo>
                  <a:lnTo>
                    <a:pt x="471799" y="1775121"/>
                  </a:lnTo>
                  <a:lnTo>
                    <a:pt x="433894" y="1751710"/>
                  </a:lnTo>
                  <a:lnTo>
                    <a:pt x="397193" y="1726603"/>
                  </a:lnTo>
                  <a:lnTo>
                    <a:pt x="361750" y="1699856"/>
                  </a:lnTo>
                  <a:lnTo>
                    <a:pt x="327620" y="1671524"/>
                  </a:lnTo>
                  <a:lnTo>
                    <a:pt x="294858" y="1641660"/>
                  </a:lnTo>
                  <a:lnTo>
                    <a:pt x="263517" y="1610319"/>
                  </a:lnTo>
                  <a:lnTo>
                    <a:pt x="233654" y="1577557"/>
                  </a:lnTo>
                  <a:lnTo>
                    <a:pt x="205321" y="1543427"/>
                  </a:lnTo>
                  <a:lnTo>
                    <a:pt x="178574" y="1507984"/>
                  </a:lnTo>
                  <a:lnTo>
                    <a:pt x="153467" y="1471283"/>
                  </a:lnTo>
                  <a:lnTo>
                    <a:pt x="130056" y="1433378"/>
                  </a:lnTo>
                  <a:lnTo>
                    <a:pt x="108394" y="1394325"/>
                  </a:lnTo>
                  <a:lnTo>
                    <a:pt x="88536" y="1354176"/>
                  </a:lnTo>
                  <a:lnTo>
                    <a:pt x="70536" y="1312988"/>
                  </a:lnTo>
                  <a:lnTo>
                    <a:pt x="54450" y="1270814"/>
                  </a:lnTo>
                  <a:lnTo>
                    <a:pt x="40331" y="1227709"/>
                  </a:lnTo>
                  <a:lnTo>
                    <a:pt x="28235" y="1183728"/>
                  </a:lnTo>
                  <a:lnTo>
                    <a:pt x="18216" y="1138925"/>
                  </a:lnTo>
                  <a:lnTo>
                    <a:pt x="10328" y="1093355"/>
                  </a:lnTo>
                  <a:lnTo>
                    <a:pt x="4626" y="1047073"/>
                  </a:lnTo>
                  <a:lnTo>
                    <a:pt x="1165" y="1000132"/>
                  </a:lnTo>
                  <a:lnTo>
                    <a:pt x="0" y="952589"/>
                  </a:lnTo>
                  <a:close/>
                </a:path>
              </a:pathLst>
            </a:custGeom>
            <a:ln w="188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D164A2D0-9696-6C4E-A453-500D940FFD01}"/>
                </a:ext>
              </a:extLst>
            </p:cNvPr>
            <p:cNvSpPr/>
            <p:nvPr/>
          </p:nvSpPr>
          <p:spPr>
            <a:xfrm>
              <a:off x="4455513" y="5670782"/>
              <a:ext cx="2392680" cy="0"/>
            </a:xfrm>
            <a:custGeom>
              <a:avLst/>
              <a:gdLst/>
              <a:ahLst/>
              <a:cxnLst/>
              <a:rect l="l" t="t" r="r" b="b"/>
              <a:pathLst>
                <a:path w="2392679">
                  <a:moveTo>
                    <a:pt x="2392073" y="0"/>
                  </a:moveTo>
                  <a:lnTo>
                    <a:pt x="0" y="0"/>
                  </a:lnTo>
                </a:path>
              </a:pathLst>
            </a:custGeom>
            <a:ln w="251301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2CCEA94-EF03-9A4E-B96C-C31494B3914E}"/>
                </a:ext>
              </a:extLst>
            </p:cNvPr>
            <p:cNvSpPr/>
            <p:nvPr/>
          </p:nvSpPr>
          <p:spPr>
            <a:xfrm>
              <a:off x="4455513" y="5683347"/>
              <a:ext cx="2392680" cy="0"/>
            </a:xfrm>
            <a:custGeom>
              <a:avLst/>
              <a:gdLst/>
              <a:ahLst/>
              <a:cxnLst/>
              <a:rect l="l" t="t" r="r" b="b"/>
              <a:pathLst>
                <a:path w="2392679">
                  <a:moveTo>
                    <a:pt x="2392073" y="0"/>
                  </a:moveTo>
                  <a:lnTo>
                    <a:pt x="0" y="0"/>
                  </a:lnTo>
                </a:path>
              </a:pathLst>
            </a:custGeom>
            <a:ln w="188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4CB7B5BC-B93F-7942-94EB-E03DCB2B984F}"/>
                </a:ext>
              </a:extLst>
            </p:cNvPr>
            <p:cNvSpPr/>
            <p:nvPr/>
          </p:nvSpPr>
          <p:spPr>
            <a:xfrm>
              <a:off x="9366882" y="4739397"/>
              <a:ext cx="727710" cy="878205"/>
            </a:xfrm>
            <a:custGeom>
              <a:avLst/>
              <a:gdLst/>
              <a:ahLst/>
              <a:cxnLst/>
              <a:rect l="l" t="t" r="r" b="b"/>
              <a:pathLst>
                <a:path w="727709" h="878204">
                  <a:moveTo>
                    <a:pt x="363601" y="0"/>
                  </a:moveTo>
                  <a:lnTo>
                    <a:pt x="317176" y="2958"/>
                  </a:lnTo>
                  <a:lnTo>
                    <a:pt x="271364" y="11832"/>
                  </a:lnTo>
                  <a:lnTo>
                    <a:pt x="226777" y="26624"/>
                  </a:lnTo>
                  <a:lnTo>
                    <a:pt x="184029" y="47331"/>
                  </a:lnTo>
                  <a:lnTo>
                    <a:pt x="143731" y="73955"/>
                  </a:lnTo>
                  <a:lnTo>
                    <a:pt x="106496" y="106496"/>
                  </a:lnTo>
                  <a:lnTo>
                    <a:pt x="73955" y="143731"/>
                  </a:lnTo>
                  <a:lnTo>
                    <a:pt x="47331" y="184029"/>
                  </a:lnTo>
                  <a:lnTo>
                    <a:pt x="26624" y="226777"/>
                  </a:lnTo>
                  <a:lnTo>
                    <a:pt x="11832" y="271364"/>
                  </a:lnTo>
                  <a:lnTo>
                    <a:pt x="2958" y="317176"/>
                  </a:lnTo>
                  <a:lnTo>
                    <a:pt x="0" y="363601"/>
                  </a:lnTo>
                  <a:lnTo>
                    <a:pt x="2958" y="410026"/>
                  </a:lnTo>
                  <a:lnTo>
                    <a:pt x="11832" y="455838"/>
                  </a:lnTo>
                  <a:lnTo>
                    <a:pt x="26624" y="500425"/>
                  </a:lnTo>
                  <a:lnTo>
                    <a:pt x="47331" y="543173"/>
                  </a:lnTo>
                  <a:lnTo>
                    <a:pt x="73955" y="583471"/>
                  </a:lnTo>
                  <a:lnTo>
                    <a:pt x="106496" y="620706"/>
                  </a:lnTo>
                  <a:lnTo>
                    <a:pt x="363601" y="877811"/>
                  </a:lnTo>
                  <a:lnTo>
                    <a:pt x="620706" y="620706"/>
                  </a:lnTo>
                  <a:lnTo>
                    <a:pt x="653247" y="583471"/>
                  </a:lnTo>
                  <a:lnTo>
                    <a:pt x="679871" y="543173"/>
                  </a:lnTo>
                  <a:lnTo>
                    <a:pt x="700578" y="500425"/>
                  </a:lnTo>
                  <a:lnTo>
                    <a:pt x="715370" y="455838"/>
                  </a:lnTo>
                  <a:lnTo>
                    <a:pt x="724244" y="410026"/>
                  </a:lnTo>
                  <a:lnTo>
                    <a:pt x="727202" y="363601"/>
                  </a:lnTo>
                  <a:lnTo>
                    <a:pt x="724244" y="317176"/>
                  </a:lnTo>
                  <a:lnTo>
                    <a:pt x="715370" y="271364"/>
                  </a:lnTo>
                  <a:lnTo>
                    <a:pt x="700578" y="226777"/>
                  </a:lnTo>
                  <a:lnTo>
                    <a:pt x="679871" y="184029"/>
                  </a:lnTo>
                  <a:lnTo>
                    <a:pt x="653247" y="143731"/>
                  </a:lnTo>
                  <a:lnTo>
                    <a:pt x="620706" y="106496"/>
                  </a:lnTo>
                  <a:lnTo>
                    <a:pt x="583471" y="73955"/>
                  </a:lnTo>
                  <a:lnTo>
                    <a:pt x="543173" y="47331"/>
                  </a:lnTo>
                  <a:lnTo>
                    <a:pt x="500425" y="26624"/>
                  </a:lnTo>
                  <a:lnTo>
                    <a:pt x="455838" y="11832"/>
                  </a:lnTo>
                  <a:lnTo>
                    <a:pt x="410026" y="2958"/>
                  </a:lnTo>
                  <a:lnTo>
                    <a:pt x="3636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375525DD-61EE-FF48-8C47-E1C574D65C43}"/>
                </a:ext>
              </a:extLst>
            </p:cNvPr>
            <p:cNvSpPr/>
            <p:nvPr/>
          </p:nvSpPr>
          <p:spPr>
            <a:xfrm>
              <a:off x="9366881" y="4739397"/>
              <a:ext cx="727710" cy="878205"/>
            </a:xfrm>
            <a:custGeom>
              <a:avLst/>
              <a:gdLst/>
              <a:ahLst/>
              <a:cxnLst/>
              <a:rect l="l" t="t" r="r" b="b"/>
              <a:pathLst>
                <a:path w="727709" h="878204">
                  <a:moveTo>
                    <a:pt x="620707" y="106496"/>
                  </a:moveTo>
                  <a:lnTo>
                    <a:pt x="653247" y="143731"/>
                  </a:lnTo>
                  <a:lnTo>
                    <a:pt x="679871" y="184029"/>
                  </a:lnTo>
                  <a:lnTo>
                    <a:pt x="700579" y="226778"/>
                  </a:lnTo>
                  <a:lnTo>
                    <a:pt x="715370" y="271364"/>
                  </a:lnTo>
                  <a:lnTo>
                    <a:pt x="724245" y="317176"/>
                  </a:lnTo>
                  <a:lnTo>
                    <a:pt x="727203" y="363601"/>
                  </a:lnTo>
                  <a:lnTo>
                    <a:pt x="724245" y="410026"/>
                  </a:lnTo>
                  <a:lnTo>
                    <a:pt x="715370" y="455838"/>
                  </a:lnTo>
                  <a:lnTo>
                    <a:pt x="700579" y="500425"/>
                  </a:lnTo>
                  <a:lnTo>
                    <a:pt x="679871" y="543174"/>
                  </a:lnTo>
                  <a:lnTo>
                    <a:pt x="653247" y="583472"/>
                  </a:lnTo>
                  <a:lnTo>
                    <a:pt x="620707" y="620707"/>
                  </a:lnTo>
                  <a:lnTo>
                    <a:pt x="583977" y="657436"/>
                  </a:lnTo>
                  <a:lnTo>
                    <a:pt x="547248" y="694165"/>
                  </a:lnTo>
                  <a:lnTo>
                    <a:pt x="510519" y="730895"/>
                  </a:lnTo>
                  <a:lnTo>
                    <a:pt x="473789" y="767624"/>
                  </a:lnTo>
                  <a:lnTo>
                    <a:pt x="437060" y="804353"/>
                  </a:lnTo>
                  <a:lnTo>
                    <a:pt x="400331" y="841082"/>
                  </a:lnTo>
                  <a:lnTo>
                    <a:pt x="363601" y="877812"/>
                  </a:lnTo>
                  <a:lnTo>
                    <a:pt x="326872" y="841082"/>
                  </a:lnTo>
                  <a:lnTo>
                    <a:pt x="290143" y="804353"/>
                  </a:lnTo>
                  <a:lnTo>
                    <a:pt x="106496" y="620707"/>
                  </a:lnTo>
                  <a:lnTo>
                    <a:pt x="73955" y="583472"/>
                  </a:lnTo>
                  <a:lnTo>
                    <a:pt x="47331" y="543174"/>
                  </a:lnTo>
                  <a:lnTo>
                    <a:pt x="26624" y="500425"/>
                  </a:lnTo>
                  <a:lnTo>
                    <a:pt x="11832" y="455838"/>
                  </a:lnTo>
                  <a:lnTo>
                    <a:pt x="2958" y="410026"/>
                  </a:lnTo>
                  <a:lnTo>
                    <a:pt x="0" y="363601"/>
                  </a:lnTo>
                  <a:lnTo>
                    <a:pt x="2958" y="317176"/>
                  </a:lnTo>
                  <a:lnTo>
                    <a:pt x="11832" y="271364"/>
                  </a:lnTo>
                  <a:lnTo>
                    <a:pt x="26624" y="226778"/>
                  </a:lnTo>
                  <a:lnTo>
                    <a:pt x="47331" y="184029"/>
                  </a:lnTo>
                  <a:lnTo>
                    <a:pt x="73955" y="143731"/>
                  </a:lnTo>
                  <a:lnTo>
                    <a:pt x="106496" y="106496"/>
                  </a:lnTo>
                  <a:lnTo>
                    <a:pt x="143731" y="73955"/>
                  </a:lnTo>
                  <a:lnTo>
                    <a:pt x="184029" y="47331"/>
                  </a:lnTo>
                  <a:lnTo>
                    <a:pt x="226778" y="26624"/>
                  </a:lnTo>
                  <a:lnTo>
                    <a:pt x="271364" y="11832"/>
                  </a:lnTo>
                  <a:lnTo>
                    <a:pt x="317176" y="2958"/>
                  </a:lnTo>
                  <a:lnTo>
                    <a:pt x="363601" y="0"/>
                  </a:lnTo>
                  <a:lnTo>
                    <a:pt x="410026" y="2958"/>
                  </a:lnTo>
                  <a:lnTo>
                    <a:pt x="455838" y="11832"/>
                  </a:lnTo>
                  <a:lnTo>
                    <a:pt x="500425" y="26624"/>
                  </a:lnTo>
                  <a:lnTo>
                    <a:pt x="543174" y="47331"/>
                  </a:lnTo>
                  <a:lnTo>
                    <a:pt x="583472" y="73955"/>
                  </a:lnTo>
                  <a:lnTo>
                    <a:pt x="620707" y="106496"/>
                  </a:lnTo>
                  <a:close/>
                </a:path>
              </a:pathLst>
            </a:custGeom>
            <a:ln w="282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E3AFBD9F-A925-0441-96DE-6995391EFB7C}"/>
                </a:ext>
              </a:extLst>
            </p:cNvPr>
            <p:cNvSpPr/>
            <p:nvPr/>
          </p:nvSpPr>
          <p:spPr>
            <a:xfrm>
              <a:off x="6450217" y="4739397"/>
              <a:ext cx="727710" cy="878205"/>
            </a:xfrm>
            <a:custGeom>
              <a:avLst/>
              <a:gdLst/>
              <a:ahLst/>
              <a:cxnLst/>
              <a:rect l="l" t="t" r="r" b="b"/>
              <a:pathLst>
                <a:path w="727709" h="878204">
                  <a:moveTo>
                    <a:pt x="363601" y="0"/>
                  </a:moveTo>
                  <a:lnTo>
                    <a:pt x="317176" y="2958"/>
                  </a:lnTo>
                  <a:lnTo>
                    <a:pt x="271364" y="11832"/>
                  </a:lnTo>
                  <a:lnTo>
                    <a:pt x="226777" y="26624"/>
                  </a:lnTo>
                  <a:lnTo>
                    <a:pt x="184029" y="47331"/>
                  </a:lnTo>
                  <a:lnTo>
                    <a:pt x="143731" y="73955"/>
                  </a:lnTo>
                  <a:lnTo>
                    <a:pt x="106496" y="106496"/>
                  </a:lnTo>
                  <a:lnTo>
                    <a:pt x="73955" y="143731"/>
                  </a:lnTo>
                  <a:lnTo>
                    <a:pt x="47331" y="184029"/>
                  </a:lnTo>
                  <a:lnTo>
                    <a:pt x="26624" y="226777"/>
                  </a:lnTo>
                  <a:lnTo>
                    <a:pt x="11832" y="271364"/>
                  </a:lnTo>
                  <a:lnTo>
                    <a:pt x="2958" y="317176"/>
                  </a:lnTo>
                  <a:lnTo>
                    <a:pt x="0" y="363601"/>
                  </a:lnTo>
                  <a:lnTo>
                    <a:pt x="2958" y="410026"/>
                  </a:lnTo>
                  <a:lnTo>
                    <a:pt x="11832" y="455838"/>
                  </a:lnTo>
                  <a:lnTo>
                    <a:pt x="26624" y="500425"/>
                  </a:lnTo>
                  <a:lnTo>
                    <a:pt x="47331" y="543173"/>
                  </a:lnTo>
                  <a:lnTo>
                    <a:pt x="73955" y="583471"/>
                  </a:lnTo>
                  <a:lnTo>
                    <a:pt x="106496" y="620706"/>
                  </a:lnTo>
                  <a:lnTo>
                    <a:pt x="363601" y="877811"/>
                  </a:lnTo>
                  <a:lnTo>
                    <a:pt x="620706" y="620706"/>
                  </a:lnTo>
                  <a:lnTo>
                    <a:pt x="653247" y="583471"/>
                  </a:lnTo>
                  <a:lnTo>
                    <a:pt x="679871" y="543173"/>
                  </a:lnTo>
                  <a:lnTo>
                    <a:pt x="700578" y="500425"/>
                  </a:lnTo>
                  <a:lnTo>
                    <a:pt x="715370" y="455838"/>
                  </a:lnTo>
                  <a:lnTo>
                    <a:pt x="724244" y="410026"/>
                  </a:lnTo>
                  <a:lnTo>
                    <a:pt x="727202" y="363601"/>
                  </a:lnTo>
                  <a:lnTo>
                    <a:pt x="724244" y="317176"/>
                  </a:lnTo>
                  <a:lnTo>
                    <a:pt x="715370" y="271364"/>
                  </a:lnTo>
                  <a:lnTo>
                    <a:pt x="700578" y="226777"/>
                  </a:lnTo>
                  <a:lnTo>
                    <a:pt x="679871" y="184029"/>
                  </a:lnTo>
                  <a:lnTo>
                    <a:pt x="653247" y="143731"/>
                  </a:lnTo>
                  <a:lnTo>
                    <a:pt x="620706" y="106496"/>
                  </a:lnTo>
                  <a:lnTo>
                    <a:pt x="583471" y="73955"/>
                  </a:lnTo>
                  <a:lnTo>
                    <a:pt x="543173" y="47331"/>
                  </a:lnTo>
                  <a:lnTo>
                    <a:pt x="500425" y="26624"/>
                  </a:lnTo>
                  <a:lnTo>
                    <a:pt x="455838" y="11832"/>
                  </a:lnTo>
                  <a:lnTo>
                    <a:pt x="410026" y="2958"/>
                  </a:lnTo>
                  <a:lnTo>
                    <a:pt x="36360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C219EA41-E507-4546-8422-DC7A38C71B3D}"/>
                </a:ext>
              </a:extLst>
            </p:cNvPr>
            <p:cNvSpPr/>
            <p:nvPr/>
          </p:nvSpPr>
          <p:spPr>
            <a:xfrm>
              <a:off x="6450216" y="4739396"/>
              <a:ext cx="727710" cy="878205"/>
            </a:xfrm>
            <a:custGeom>
              <a:avLst/>
              <a:gdLst/>
              <a:ahLst/>
              <a:cxnLst/>
              <a:rect l="l" t="t" r="r" b="b"/>
              <a:pathLst>
                <a:path w="727709" h="878204">
                  <a:moveTo>
                    <a:pt x="620706" y="106496"/>
                  </a:moveTo>
                  <a:lnTo>
                    <a:pt x="653246" y="143731"/>
                  </a:lnTo>
                  <a:lnTo>
                    <a:pt x="679871" y="184029"/>
                  </a:lnTo>
                  <a:lnTo>
                    <a:pt x="700578" y="226778"/>
                  </a:lnTo>
                  <a:lnTo>
                    <a:pt x="715369" y="271364"/>
                  </a:lnTo>
                  <a:lnTo>
                    <a:pt x="724244" y="317176"/>
                  </a:lnTo>
                  <a:lnTo>
                    <a:pt x="727202" y="363601"/>
                  </a:lnTo>
                  <a:lnTo>
                    <a:pt x="724244" y="410026"/>
                  </a:lnTo>
                  <a:lnTo>
                    <a:pt x="715370" y="455838"/>
                  </a:lnTo>
                  <a:lnTo>
                    <a:pt x="700578" y="500425"/>
                  </a:lnTo>
                  <a:lnTo>
                    <a:pt x="679871" y="543174"/>
                  </a:lnTo>
                  <a:lnTo>
                    <a:pt x="653247" y="583472"/>
                  </a:lnTo>
                  <a:lnTo>
                    <a:pt x="620706" y="620706"/>
                  </a:lnTo>
                  <a:lnTo>
                    <a:pt x="583977" y="657436"/>
                  </a:lnTo>
                  <a:lnTo>
                    <a:pt x="547248" y="694165"/>
                  </a:lnTo>
                  <a:lnTo>
                    <a:pt x="363601" y="877811"/>
                  </a:lnTo>
                  <a:lnTo>
                    <a:pt x="326872" y="841082"/>
                  </a:lnTo>
                  <a:lnTo>
                    <a:pt x="290143" y="804353"/>
                  </a:lnTo>
                  <a:lnTo>
                    <a:pt x="253413" y="767623"/>
                  </a:lnTo>
                  <a:lnTo>
                    <a:pt x="216684" y="730894"/>
                  </a:lnTo>
                  <a:lnTo>
                    <a:pt x="179955" y="694165"/>
                  </a:lnTo>
                  <a:lnTo>
                    <a:pt x="143225" y="657435"/>
                  </a:lnTo>
                  <a:lnTo>
                    <a:pt x="106496" y="620706"/>
                  </a:lnTo>
                  <a:lnTo>
                    <a:pt x="73955" y="583471"/>
                  </a:lnTo>
                  <a:lnTo>
                    <a:pt x="47331" y="543173"/>
                  </a:lnTo>
                  <a:lnTo>
                    <a:pt x="26624" y="500424"/>
                  </a:lnTo>
                  <a:lnTo>
                    <a:pt x="11832" y="455838"/>
                  </a:lnTo>
                  <a:lnTo>
                    <a:pt x="2958" y="410026"/>
                  </a:lnTo>
                  <a:lnTo>
                    <a:pt x="0" y="363601"/>
                  </a:lnTo>
                  <a:lnTo>
                    <a:pt x="2958" y="317176"/>
                  </a:lnTo>
                  <a:lnTo>
                    <a:pt x="11832" y="271364"/>
                  </a:lnTo>
                  <a:lnTo>
                    <a:pt x="26624" y="226777"/>
                  </a:lnTo>
                  <a:lnTo>
                    <a:pt x="47331" y="184028"/>
                  </a:lnTo>
                  <a:lnTo>
                    <a:pt x="73955" y="143730"/>
                  </a:lnTo>
                  <a:lnTo>
                    <a:pt x="106496" y="106496"/>
                  </a:lnTo>
                  <a:lnTo>
                    <a:pt x="143730" y="73955"/>
                  </a:lnTo>
                  <a:lnTo>
                    <a:pt x="184028" y="47331"/>
                  </a:lnTo>
                  <a:lnTo>
                    <a:pt x="226777" y="26624"/>
                  </a:lnTo>
                  <a:lnTo>
                    <a:pt x="271364" y="11832"/>
                  </a:lnTo>
                  <a:lnTo>
                    <a:pt x="317176" y="2958"/>
                  </a:lnTo>
                  <a:lnTo>
                    <a:pt x="363601" y="0"/>
                  </a:lnTo>
                  <a:lnTo>
                    <a:pt x="410026" y="2958"/>
                  </a:lnTo>
                  <a:lnTo>
                    <a:pt x="455838" y="11833"/>
                  </a:lnTo>
                  <a:lnTo>
                    <a:pt x="500424" y="26624"/>
                  </a:lnTo>
                  <a:lnTo>
                    <a:pt x="543173" y="47331"/>
                  </a:lnTo>
                  <a:lnTo>
                    <a:pt x="583471" y="73956"/>
                  </a:lnTo>
                  <a:lnTo>
                    <a:pt x="620706" y="106496"/>
                  </a:lnTo>
                  <a:close/>
                </a:path>
              </a:pathLst>
            </a:custGeom>
            <a:ln w="282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AB6C3433-A5F5-B84A-837C-F090CFC01006}"/>
                </a:ext>
              </a:extLst>
            </p:cNvPr>
            <p:cNvSpPr/>
            <p:nvPr/>
          </p:nvSpPr>
          <p:spPr>
            <a:xfrm>
              <a:off x="12316530" y="4739397"/>
              <a:ext cx="727710" cy="878205"/>
            </a:xfrm>
            <a:custGeom>
              <a:avLst/>
              <a:gdLst/>
              <a:ahLst/>
              <a:cxnLst/>
              <a:rect l="l" t="t" r="r" b="b"/>
              <a:pathLst>
                <a:path w="727709" h="878204">
                  <a:moveTo>
                    <a:pt x="363601" y="0"/>
                  </a:moveTo>
                  <a:lnTo>
                    <a:pt x="317176" y="2958"/>
                  </a:lnTo>
                  <a:lnTo>
                    <a:pt x="271364" y="11832"/>
                  </a:lnTo>
                  <a:lnTo>
                    <a:pt x="226777" y="26624"/>
                  </a:lnTo>
                  <a:lnTo>
                    <a:pt x="184029" y="47331"/>
                  </a:lnTo>
                  <a:lnTo>
                    <a:pt x="143731" y="73955"/>
                  </a:lnTo>
                  <a:lnTo>
                    <a:pt x="106496" y="106496"/>
                  </a:lnTo>
                  <a:lnTo>
                    <a:pt x="73955" y="143731"/>
                  </a:lnTo>
                  <a:lnTo>
                    <a:pt x="47331" y="184029"/>
                  </a:lnTo>
                  <a:lnTo>
                    <a:pt x="26624" y="226777"/>
                  </a:lnTo>
                  <a:lnTo>
                    <a:pt x="11832" y="271364"/>
                  </a:lnTo>
                  <a:lnTo>
                    <a:pt x="2958" y="317176"/>
                  </a:lnTo>
                  <a:lnTo>
                    <a:pt x="0" y="363601"/>
                  </a:lnTo>
                  <a:lnTo>
                    <a:pt x="2958" y="410026"/>
                  </a:lnTo>
                  <a:lnTo>
                    <a:pt x="11832" y="455838"/>
                  </a:lnTo>
                  <a:lnTo>
                    <a:pt x="26624" y="500425"/>
                  </a:lnTo>
                  <a:lnTo>
                    <a:pt x="47331" y="543173"/>
                  </a:lnTo>
                  <a:lnTo>
                    <a:pt x="73955" y="583471"/>
                  </a:lnTo>
                  <a:lnTo>
                    <a:pt x="106496" y="620706"/>
                  </a:lnTo>
                  <a:lnTo>
                    <a:pt x="363602" y="877811"/>
                  </a:lnTo>
                  <a:lnTo>
                    <a:pt x="620709" y="620706"/>
                  </a:lnTo>
                  <a:lnTo>
                    <a:pt x="653250" y="583471"/>
                  </a:lnTo>
                  <a:lnTo>
                    <a:pt x="679874" y="543173"/>
                  </a:lnTo>
                  <a:lnTo>
                    <a:pt x="700582" y="500425"/>
                  </a:lnTo>
                  <a:lnTo>
                    <a:pt x="715374" y="455838"/>
                  </a:lnTo>
                  <a:lnTo>
                    <a:pt x="724249" y="410026"/>
                  </a:lnTo>
                  <a:lnTo>
                    <a:pt x="727207" y="363601"/>
                  </a:lnTo>
                  <a:lnTo>
                    <a:pt x="724249" y="317176"/>
                  </a:lnTo>
                  <a:lnTo>
                    <a:pt x="715374" y="271364"/>
                  </a:lnTo>
                  <a:lnTo>
                    <a:pt x="700582" y="226777"/>
                  </a:lnTo>
                  <a:lnTo>
                    <a:pt x="679874" y="184029"/>
                  </a:lnTo>
                  <a:lnTo>
                    <a:pt x="653250" y="143731"/>
                  </a:lnTo>
                  <a:lnTo>
                    <a:pt x="620709" y="106496"/>
                  </a:lnTo>
                  <a:lnTo>
                    <a:pt x="583473" y="73955"/>
                  </a:lnTo>
                  <a:lnTo>
                    <a:pt x="543175" y="47331"/>
                  </a:lnTo>
                  <a:lnTo>
                    <a:pt x="500426" y="26624"/>
                  </a:lnTo>
                  <a:lnTo>
                    <a:pt x="455839" y="11832"/>
                  </a:lnTo>
                  <a:lnTo>
                    <a:pt x="410026" y="2958"/>
                  </a:lnTo>
                  <a:lnTo>
                    <a:pt x="36360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162CC7AC-D1BC-E743-B8E5-43CC63AE85F7}"/>
                </a:ext>
              </a:extLst>
            </p:cNvPr>
            <p:cNvSpPr/>
            <p:nvPr/>
          </p:nvSpPr>
          <p:spPr>
            <a:xfrm>
              <a:off x="12316533" y="4739397"/>
              <a:ext cx="727710" cy="878205"/>
            </a:xfrm>
            <a:custGeom>
              <a:avLst/>
              <a:gdLst/>
              <a:ahLst/>
              <a:cxnLst/>
              <a:rect l="l" t="t" r="r" b="b"/>
              <a:pathLst>
                <a:path w="727709" h="878204">
                  <a:moveTo>
                    <a:pt x="620707" y="106496"/>
                  </a:moveTo>
                  <a:lnTo>
                    <a:pt x="653247" y="143731"/>
                  </a:lnTo>
                  <a:lnTo>
                    <a:pt x="679871" y="184029"/>
                  </a:lnTo>
                  <a:lnTo>
                    <a:pt x="700579" y="226778"/>
                  </a:lnTo>
                  <a:lnTo>
                    <a:pt x="715370" y="271364"/>
                  </a:lnTo>
                  <a:lnTo>
                    <a:pt x="724245" y="317176"/>
                  </a:lnTo>
                  <a:lnTo>
                    <a:pt x="727203" y="363601"/>
                  </a:lnTo>
                  <a:lnTo>
                    <a:pt x="724245" y="410026"/>
                  </a:lnTo>
                  <a:lnTo>
                    <a:pt x="715370" y="455838"/>
                  </a:lnTo>
                  <a:lnTo>
                    <a:pt x="700579" y="500425"/>
                  </a:lnTo>
                  <a:lnTo>
                    <a:pt x="679871" y="543174"/>
                  </a:lnTo>
                  <a:lnTo>
                    <a:pt x="653247" y="583472"/>
                  </a:lnTo>
                  <a:lnTo>
                    <a:pt x="620707" y="620707"/>
                  </a:lnTo>
                  <a:lnTo>
                    <a:pt x="583977" y="657436"/>
                  </a:lnTo>
                  <a:lnTo>
                    <a:pt x="547248" y="694165"/>
                  </a:lnTo>
                  <a:lnTo>
                    <a:pt x="510519" y="730895"/>
                  </a:lnTo>
                  <a:lnTo>
                    <a:pt x="473789" y="767624"/>
                  </a:lnTo>
                  <a:lnTo>
                    <a:pt x="437060" y="804353"/>
                  </a:lnTo>
                  <a:lnTo>
                    <a:pt x="400331" y="841082"/>
                  </a:lnTo>
                  <a:lnTo>
                    <a:pt x="363601" y="877812"/>
                  </a:lnTo>
                  <a:lnTo>
                    <a:pt x="326872" y="841082"/>
                  </a:lnTo>
                  <a:lnTo>
                    <a:pt x="290143" y="804353"/>
                  </a:lnTo>
                  <a:lnTo>
                    <a:pt x="106496" y="620707"/>
                  </a:lnTo>
                  <a:lnTo>
                    <a:pt x="73955" y="583472"/>
                  </a:lnTo>
                  <a:lnTo>
                    <a:pt x="47331" y="543174"/>
                  </a:lnTo>
                  <a:lnTo>
                    <a:pt x="26624" y="500425"/>
                  </a:lnTo>
                  <a:lnTo>
                    <a:pt x="11832" y="455838"/>
                  </a:lnTo>
                  <a:lnTo>
                    <a:pt x="2958" y="410026"/>
                  </a:lnTo>
                  <a:lnTo>
                    <a:pt x="0" y="363601"/>
                  </a:lnTo>
                  <a:lnTo>
                    <a:pt x="2958" y="317176"/>
                  </a:lnTo>
                  <a:lnTo>
                    <a:pt x="11832" y="271364"/>
                  </a:lnTo>
                  <a:lnTo>
                    <a:pt x="26624" y="226778"/>
                  </a:lnTo>
                  <a:lnTo>
                    <a:pt x="47331" y="184029"/>
                  </a:lnTo>
                  <a:lnTo>
                    <a:pt x="73955" y="143731"/>
                  </a:lnTo>
                  <a:lnTo>
                    <a:pt x="106496" y="106496"/>
                  </a:lnTo>
                  <a:lnTo>
                    <a:pt x="143731" y="73955"/>
                  </a:lnTo>
                  <a:lnTo>
                    <a:pt x="184029" y="47331"/>
                  </a:lnTo>
                  <a:lnTo>
                    <a:pt x="226778" y="26624"/>
                  </a:lnTo>
                  <a:lnTo>
                    <a:pt x="271364" y="11832"/>
                  </a:lnTo>
                  <a:lnTo>
                    <a:pt x="317176" y="2958"/>
                  </a:lnTo>
                  <a:lnTo>
                    <a:pt x="363601" y="0"/>
                  </a:lnTo>
                  <a:lnTo>
                    <a:pt x="410026" y="2958"/>
                  </a:lnTo>
                  <a:lnTo>
                    <a:pt x="455838" y="11832"/>
                  </a:lnTo>
                  <a:lnTo>
                    <a:pt x="500425" y="26624"/>
                  </a:lnTo>
                  <a:lnTo>
                    <a:pt x="543174" y="47331"/>
                  </a:lnTo>
                  <a:lnTo>
                    <a:pt x="583472" y="73955"/>
                  </a:lnTo>
                  <a:lnTo>
                    <a:pt x="620707" y="106496"/>
                  </a:lnTo>
                  <a:close/>
                </a:path>
              </a:pathLst>
            </a:custGeom>
            <a:ln w="282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FC7B5360-53EF-3D45-B317-C1B8D7EE36D4}"/>
                </a:ext>
              </a:extLst>
            </p:cNvPr>
            <p:cNvSpPr/>
            <p:nvPr/>
          </p:nvSpPr>
          <p:spPr>
            <a:xfrm>
              <a:off x="6600990" y="4847774"/>
              <a:ext cx="6311265" cy="490855"/>
            </a:xfrm>
            <a:custGeom>
              <a:avLst/>
              <a:gdLst/>
              <a:ahLst/>
              <a:cxnLst/>
              <a:rect l="l" t="t" r="r" b="b"/>
              <a:pathLst>
                <a:path w="6311265" h="490854">
                  <a:moveTo>
                    <a:pt x="318084" y="355777"/>
                  </a:moveTo>
                  <a:lnTo>
                    <a:pt x="284594" y="282105"/>
                  </a:lnTo>
                  <a:lnTo>
                    <a:pt x="267970" y="246011"/>
                  </a:lnTo>
                  <a:lnTo>
                    <a:pt x="245872" y="223177"/>
                  </a:lnTo>
                  <a:lnTo>
                    <a:pt x="245872" y="264058"/>
                  </a:lnTo>
                  <a:lnTo>
                    <a:pt x="244411" y="271259"/>
                  </a:lnTo>
                  <a:lnTo>
                    <a:pt x="240017" y="277723"/>
                  </a:lnTo>
                  <a:lnTo>
                    <a:pt x="233591" y="281012"/>
                  </a:lnTo>
                  <a:lnTo>
                    <a:pt x="226606" y="282105"/>
                  </a:lnTo>
                  <a:lnTo>
                    <a:pt x="219989" y="281012"/>
                  </a:lnTo>
                  <a:lnTo>
                    <a:pt x="214655" y="277723"/>
                  </a:lnTo>
                  <a:lnTo>
                    <a:pt x="210261" y="271259"/>
                  </a:lnTo>
                  <a:lnTo>
                    <a:pt x="208800" y="264058"/>
                  </a:lnTo>
                  <a:lnTo>
                    <a:pt x="210261" y="256857"/>
                  </a:lnTo>
                  <a:lnTo>
                    <a:pt x="214655" y="250405"/>
                  </a:lnTo>
                  <a:lnTo>
                    <a:pt x="219989" y="247103"/>
                  </a:lnTo>
                  <a:lnTo>
                    <a:pt x="226606" y="246011"/>
                  </a:lnTo>
                  <a:lnTo>
                    <a:pt x="233591" y="247103"/>
                  </a:lnTo>
                  <a:lnTo>
                    <a:pt x="240017" y="250405"/>
                  </a:lnTo>
                  <a:lnTo>
                    <a:pt x="244411" y="256857"/>
                  </a:lnTo>
                  <a:lnTo>
                    <a:pt x="245872" y="264058"/>
                  </a:lnTo>
                  <a:lnTo>
                    <a:pt x="245872" y="223177"/>
                  </a:lnTo>
                  <a:lnTo>
                    <a:pt x="241973" y="221132"/>
                  </a:lnTo>
                  <a:lnTo>
                    <a:pt x="136601" y="172339"/>
                  </a:lnTo>
                  <a:lnTo>
                    <a:pt x="183426" y="279666"/>
                  </a:lnTo>
                  <a:lnTo>
                    <a:pt x="188823" y="287502"/>
                  </a:lnTo>
                  <a:lnTo>
                    <a:pt x="195872" y="295529"/>
                  </a:lnTo>
                  <a:lnTo>
                    <a:pt x="204012" y="302450"/>
                  </a:lnTo>
                  <a:lnTo>
                    <a:pt x="212699" y="306984"/>
                  </a:lnTo>
                  <a:lnTo>
                    <a:pt x="318084" y="355777"/>
                  </a:lnTo>
                  <a:close/>
                </a:path>
                <a:path w="6311265" h="490854">
                  <a:moveTo>
                    <a:pt x="452729" y="264058"/>
                  </a:moveTo>
                  <a:lnTo>
                    <a:pt x="448119" y="218478"/>
                  </a:lnTo>
                  <a:lnTo>
                    <a:pt x="434911" y="176009"/>
                  </a:lnTo>
                  <a:lnTo>
                    <a:pt x="414032" y="137553"/>
                  </a:lnTo>
                  <a:lnTo>
                    <a:pt x="405892" y="127698"/>
                  </a:lnTo>
                  <a:lnTo>
                    <a:pt x="405892" y="240639"/>
                  </a:lnTo>
                  <a:lnTo>
                    <a:pt x="370763" y="240639"/>
                  </a:lnTo>
                  <a:lnTo>
                    <a:pt x="362470" y="242379"/>
                  </a:lnTo>
                  <a:lnTo>
                    <a:pt x="355638" y="247230"/>
                  </a:lnTo>
                  <a:lnTo>
                    <a:pt x="351002" y="254635"/>
                  </a:lnTo>
                  <a:lnTo>
                    <a:pt x="349300" y="264058"/>
                  </a:lnTo>
                  <a:lnTo>
                    <a:pt x="351002" y="272656"/>
                  </a:lnTo>
                  <a:lnTo>
                    <a:pt x="355638" y="280162"/>
                  </a:lnTo>
                  <a:lnTo>
                    <a:pt x="362470" y="285470"/>
                  </a:lnTo>
                  <a:lnTo>
                    <a:pt x="370763" y="287477"/>
                  </a:lnTo>
                  <a:lnTo>
                    <a:pt x="405892" y="287477"/>
                  </a:lnTo>
                  <a:lnTo>
                    <a:pt x="393788" y="333311"/>
                  </a:lnTo>
                  <a:lnTo>
                    <a:pt x="370459" y="373621"/>
                  </a:lnTo>
                  <a:lnTo>
                    <a:pt x="337743" y="406615"/>
                  </a:lnTo>
                  <a:lnTo>
                    <a:pt x="297548" y="430542"/>
                  </a:lnTo>
                  <a:lnTo>
                    <a:pt x="251726" y="443585"/>
                  </a:lnTo>
                  <a:lnTo>
                    <a:pt x="251663" y="408152"/>
                  </a:lnTo>
                  <a:lnTo>
                    <a:pt x="249720" y="399046"/>
                  </a:lnTo>
                  <a:lnTo>
                    <a:pt x="244411" y="391629"/>
                  </a:lnTo>
                  <a:lnTo>
                    <a:pt x="236905" y="386778"/>
                  </a:lnTo>
                  <a:lnTo>
                    <a:pt x="228307" y="385051"/>
                  </a:lnTo>
                  <a:lnTo>
                    <a:pt x="218897" y="386778"/>
                  </a:lnTo>
                  <a:lnTo>
                    <a:pt x="211480" y="391629"/>
                  </a:lnTo>
                  <a:lnTo>
                    <a:pt x="206629" y="399046"/>
                  </a:lnTo>
                  <a:lnTo>
                    <a:pt x="204952" y="408152"/>
                  </a:lnTo>
                  <a:lnTo>
                    <a:pt x="204901" y="443585"/>
                  </a:lnTo>
                  <a:lnTo>
                    <a:pt x="158127" y="431495"/>
                  </a:lnTo>
                  <a:lnTo>
                    <a:pt x="117348" y="408152"/>
                  </a:lnTo>
                  <a:lnTo>
                    <a:pt x="84353" y="375450"/>
                  </a:lnTo>
                  <a:lnTo>
                    <a:pt x="60896" y="335241"/>
                  </a:lnTo>
                  <a:lnTo>
                    <a:pt x="48780" y="289433"/>
                  </a:lnTo>
                  <a:lnTo>
                    <a:pt x="81953" y="289433"/>
                  </a:lnTo>
                  <a:lnTo>
                    <a:pt x="90258" y="287413"/>
                  </a:lnTo>
                  <a:lnTo>
                    <a:pt x="97078" y="282105"/>
                  </a:lnTo>
                  <a:lnTo>
                    <a:pt x="101714" y="274612"/>
                  </a:lnTo>
                  <a:lnTo>
                    <a:pt x="103428" y="266014"/>
                  </a:lnTo>
                  <a:lnTo>
                    <a:pt x="101714" y="256590"/>
                  </a:lnTo>
                  <a:lnTo>
                    <a:pt x="97078" y="249174"/>
                  </a:lnTo>
                  <a:lnTo>
                    <a:pt x="90258" y="244335"/>
                  </a:lnTo>
                  <a:lnTo>
                    <a:pt x="81953" y="242595"/>
                  </a:lnTo>
                  <a:lnTo>
                    <a:pt x="46837" y="242595"/>
                  </a:lnTo>
                  <a:lnTo>
                    <a:pt x="59131" y="195821"/>
                  </a:lnTo>
                  <a:lnTo>
                    <a:pt x="82956" y="155041"/>
                  </a:lnTo>
                  <a:lnTo>
                    <a:pt x="116243" y="122047"/>
                  </a:lnTo>
                  <a:lnTo>
                    <a:pt x="156921" y="98602"/>
                  </a:lnTo>
                  <a:lnTo>
                    <a:pt x="202946" y="86487"/>
                  </a:lnTo>
                  <a:lnTo>
                    <a:pt x="202946" y="117703"/>
                  </a:lnTo>
                  <a:lnTo>
                    <a:pt x="204685" y="126301"/>
                  </a:lnTo>
                  <a:lnTo>
                    <a:pt x="209537" y="133807"/>
                  </a:lnTo>
                  <a:lnTo>
                    <a:pt x="216941" y="139115"/>
                  </a:lnTo>
                  <a:lnTo>
                    <a:pt x="226364" y="141122"/>
                  </a:lnTo>
                  <a:lnTo>
                    <a:pt x="234962" y="139115"/>
                  </a:lnTo>
                  <a:lnTo>
                    <a:pt x="242455" y="133807"/>
                  </a:lnTo>
                  <a:lnTo>
                    <a:pt x="247764" y="126301"/>
                  </a:lnTo>
                  <a:lnTo>
                    <a:pt x="249783" y="117703"/>
                  </a:lnTo>
                  <a:lnTo>
                    <a:pt x="249783" y="86487"/>
                  </a:lnTo>
                  <a:lnTo>
                    <a:pt x="295643" y="98602"/>
                  </a:lnTo>
                  <a:lnTo>
                    <a:pt x="335927" y="121920"/>
                  </a:lnTo>
                  <a:lnTo>
                    <a:pt x="368922" y="154622"/>
                  </a:lnTo>
                  <a:lnTo>
                    <a:pt x="392836" y="194818"/>
                  </a:lnTo>
                  <a:lnTo>
                    <a:pt x="405892" y="240639"/>
                  </a:lnTo>
                  <a:lnTo>
                    <a:pt x="405892" y="127698"/>
                  </a:lnTo>
                  <a:lnTo>
                    <a:pt x="365099" y="86487"/>
                  </a:lnTo>
                  <a:lnTo>
                    <a:pt x="314413" y="55499"/>
                  </a:lnTo>
                  <a:lnTo>
                    <a:pt x="271945" y="42303"/>
                  </a:lnTo>
                  <a:lnTo>
                    <a:pt x="226364" y="37693"/>
                  </a:lnTo>
                  <a:lnTo>
                    <a:pt x="180784" y="42303"/>
                  </a:lnTo>
                  <a:lnTo>
                    <a:pt x="138303" y="55499"/>
                  </a:lnTo>
                  <a:lnTo>
                    <a:pt x="99860" y="76390"/>
                  </a:lnTo>
                  <a:lnTo>
                    <a:pt x="66344" y="104051"/>
                  </a:lnTo>
                  <a:lnTo>
                    <a:pt x="38696" y="137553"/>
                  </a:lnTo>
                  <a:lnTo>
                    <a:pt x="17805" y="176009"/>
                  </a:lnTo>
                  <a:lnTo>
                    <a:pt x="4610" y="218478"/>
                  </a:lnTo>
                  <a:lnTo>
                    <a:pt x="0" y="264058"/>
                  </a:lnTo>
                  <a:lnTo>
                    <a:pt x="4610" y="309638"/>
                  </a:lnTo>
                  <a:lnTo>
                    <a:pt x="17805" y="352120"/>
                  </a:lnTo>
                  <a:lnTo>
                    <a:pt x="38696" y="390563"/>
                  </a:lnTo>
                  <a:lnTo>
                    <a:pt x="66344" y="424078"/>
                  </a:lnTo>
                  <a:lnTo>
                    <a:pt x="99860" y="451726"/>
                  </a:lnTo>
                  <a:lnTo>
                    <a:pt x="138303" y="472617"/>
                  </a:lnTo>
                  <a:lnTo>
                    <a:pt x="180784" y="485813"/>
                  </a:lnTo>
                  <a:lnTo>
                    <a:pt x="226364" y="490423"/>
                  </a:lnTo>
                  <a:lnTo>
                    <a:pt x="271945" y="485813"/>
                  </a:lnTo>
                  <a:lnTo>
                    <a:pt x="314413" y="472617"/>
                  </a:lnTo>
                  <a:lnTo>
                    <a:pt x="352869" y="451726"/>
                  </a:lnTo>
                  <a:lnTo>
                    <a:pt x="386372" y="424078"/>
                  </a:lnTo>
                  <a:lnTo>
                    <a:pt x="414032" y="390563"/>
                  </a:lnTo>
                  <a:lnTo>
                    <a:pt x="434911" y="352120"/>
                  </a:lnTo>
                  <a:lnTo>
                    <a:pt x="448119" y="309638"/>
                  </a:lnTo>
                  <a:lnTo>
                    <a:pt x="452729" y="264058"/>
                  </a:lnTo>
                  <a:close/>
                </a:path>
                <a:path w="6311265" h="490854">
                  <a:moveTo>
                    <a:pt x="3336925" y="252247"/>
                  </a:moveTo>
                  <a:lnTo>
                    <a:pt x="3334626" y="220167"/>
                  </a:lnTo>
                  <a:lnTo>
                    <a:pt x="3327857" y="190068"/>
                  </a:lnTo>
                  <a:lnTo>
                    <a:pt x="3316770" y="161950"/>
                  </a:lnTo>
                  <a:lnTo>
                    <a:pt x="3301530" y="135826"/>
                  </a:lnTo>
                  <a:lnTo>
                    <a:pt x="3250196" y="186982"/>
                  </a:lnTo>
                  <a:lnTo>
                    <a:pt x="3257169" y="201891"/>
                  </a:lnTo>
                  <a:lnTo>
                    <a:pt x="3262147" y="217627"/>
                  </a:lnTo>
                  <a:lnTo>
                    <a:pt x="3265132" y="234353"/>
                  </a:lnTo>
                  <a:lnTo>
                    <a:pt x="3266122" y="252247"/>
                  </a:lnTo>
                  <a:lnTo>
                    <a:pt x="3259277" y="294640"/>
                  </a:lnTo>
                  <a:lnTo>
                    <a:pt x="3240189" y="331444"/>
                  </a:lnTo>
                  <a:lnTo>
                    <a:pt x="3211068" y="360451"/>
                  </a:lnTo>
                  <a:lnTo>
                    <a:pt x="3174149" y="379476"/>
                  </a:lnTo>
                  <a:lnTo>
                    <a:pt x="3131604" y="386308"/>
                  </a:lnTo>
                  <a:lnTo>
                    <a:pt x="3089935" y="379476"/>
                  </a:lnTo>
                  <a:lnTo>
                    <a:pt x="3053524" y="360451"/>
                  </a:lnTo>
                  <a:lnTo>
                    <a:pt x="3024682" y="331444"/>
                  </a:lnTo>
                  <a:lnTo>
                    <a:pt x="3005696" y="294640"/>
                  </a:lnTo>
                  <a:lnTo>
                    <a:pt x="2998863" y="252247"/>
                  </a:lnTo>
                  <a:lnTo>
                    <a:pt x="3005696" y="208991"/>
                  </a:lnTo>
                  <a:lnTo>
                    <a:pt x="3024682" y="171665"/>
                  </a:lnTo>
                  <a:lnTo>
                    <a:pt x="3053524" y="142392"/>
                  </a:lnTo>
                  <a:lnTo>
                    <a:pt x="3089935" y="123266"/>
                  </a:lnTo>
                  <a:lnTo>
                    <a:pt x="3131604" y="116420"/>
                  </a:lnTo>
                  <a:lnTo>
                    <a:pt x="3149562" y="117690"/>
                  </a:lnTo>
                  <a:lnTo>
                    <a:pt x="3166338" y="121272"/>
                  </a:lnTo>
                  <a:lnTo>
                    <a:pt x="3182137" y="126847"/>
                  </a:lnTo>
                  <a:lnTo>
                    <a:pt x="3197098" y="134061"/>
                  </a:lnTo>
                  <a:lnTo>
                    <a:pt x="3214205" y="116420"/>
                  </a:lnTo>
                  <a:lnTo>
                    <a:pt x="3248431" y="81140"/>
                  </a:lnTo>
                  <a:lnTo>
                    <a:pt x="3193999" y="54025"/>
                  </a:lnTo>
                  <a:lnTo>
                    <a:pt x="3131604" y="44107"/>
                  </a:lnTo>
                  <a:lnTo>
                    <a:pt x="3083915" y="49618"/>
                  </a:lnTo>
                  <a:lnTo>
                    <a:pt x="3040240" y="65316"/>
                  </a:lnTo>
                  <a:lnTo>
                    <a:pt x="3001797" y="89928"/>
                  </a:lnTo>
                  <a:lnTo>
                    <a:pt x="2969806" y="122186"/>
                  </a:lnTo>
                  <a:lnTo>
                    <a:pt x="2945447" y="160845"/>
                  </a:lnTo>
                  <a:lnTo>
                    <a:pt x="2929953" y="204609"/>
                  </a:lnTo>
                  <a:lnTo>
                    <a:pt x="2924518" y="252247"/>
                  </a:lnTo>
                  <a:lnTo>
                    <a:pt x="2929953" y="299224"/>
                  </a:lnTo>
                  <a:lnTo>
                    <a:pt x="2945447" y="342531"/>
                  </a:lnTo>
                  <a:lnTo>
                    <a:pt x="2969806" y="380873"/>
                  </a:lnTo>
                  <a:lnTo>
                    <a:pt x="3001797" y="412940"/>
                  </a:lnTo>
                  <a:lnTo>
                    <a:pt x="3040240" y="437464"/>
                  </a:lnTo>
                  <a:lnTo>
                    <a:pt x="3083915" y="453123"/>
                  </a:lnTo>
                  <a:lnTo>
                    <a:pt x="3131604" y="458622"/>
                  </a:lnTo>
                  <a:lnTo>
                    <a:pt x="3178645" y="453123"/>
                  </a:lnTo>
                  <a:lnTo>
                    <a:pt x="3221850" y="437464"/>
                  </a:lnTo>
                  <a:lnTo>
                    <a:pt x="3259975" y="412940"/>
                  </a:lnTo>
                  <a:lnTo>
                    <a:pt x="3291776" y="380873"/>
                  </a:lnTo>
                  <a:lnTo>
                    <a:pt x="3316033" y="342531"/>
                  </a:lnTo>
                  <a:lnTo>
                    <a:pt x="3331502" y="299224"/>
                  </a:lnTo>
                  <a:lnTo>
                    <a:pt x="3336925" y="252247"/>
                  </a:lnTo>
                  <a:close/>
                </a:path>
                <a:path w="6311265" h="490854">
                  <a:moveTo>
                    <a:pt x="3384715" y="61747"/>
                  </a:moveTo>
                  <a:lnTo>
                    <a:pt x="3322764" y="61747"/>
                  </a:lnTo>
                  <a:lnTo>
                    <a:pt x="3322764" y="0"/>
                  </a:lnTo>
                  <a:lnTo>
                    <a:pt x="3283826" y="40576"/>
                  </a:lnTo>
                  <a:lnTo>
                    <a:pt x="3283826" y="81140"/>
                  </a:lnTo>
                  <a:lnTo>
                    <a:pt x="3170542" y="195795"/>
                  </a:lnTo>
                  <a:lnTo>
                    <a:pt x="3161969" y="190144"/>
                  </a:lnTo>
                  <a:lnTo>
                    <a:pt x="3152406" y="186321"/>
                  </a:lnTo>
                  <a:lnTo>
                    <a:pt x="3142170" y="184137"/>
                  </a:lnTo>
                  <a:lnTo>
                    <a:pt x="3131604" y="183451"/>
                  </a:lnTo>
                  <a:lnTo>
                    <a:pt x="3105416" y="188747"/>
                  </a:lnTo>
                  <a:lnTo>
                    <a:pt x="3084042" y="203301"/>
                  </a:lnTo>
                  <a:lnTo>
                    <a:pt x="3069628" y="225120"/>
                  </a:lnTo>
                  <a:lnTo>
                    <a:pt x="3064345" y="252247"/>
                  </a:lnTo>
                  <a:lnTo>
                    <a:pt x="3069628" y="278345"/>
                  </a:lnTo>
                  <a:lnTo>
                    <a:pt x="3084042" y="299656"/>
                  </a:lnTo>
                  <a:lnTo>
                    <a:pt x="3105416" y="314007"/>
                  </a:lnTo>
                  <a:lnTo>
                    <a:pt x="3131604" y="319278"/>
                  </a:lnTo>
                  <a:lnTo>
                    <a:pt x="3157791" y="314007"/>
                  </a:lnTo>
                  <a:lnTo>
                    <a:pt x="3179178" y="299656"/>
                  </a:lnTo>
                  <a:lnTo>
                    <a:pt x="3193580" y="278345"/>
                  </a:lnTo>
                  <a:lnTo>
                    <a:pt x="3198863" y="252247"/>
                  </a:lnTo>
                  <a:lnTo>
                    <a:pt x="3198482" y="243014"/>
                  </a:lnTo>
                  <a:lnTo>
                    <a:pt x="3197098" y="233946"/>
                  </a:lnTo>
                  <a:lnTo>
                    <a:pt x="3194380" y="225209"/>
                  </a:lnTo>
                  <a:lnTo>
                    <a:pt x="3190011" y="216966"/>
                  </a:lnTo>
                  <a:lnTo>
                    <a:pt x="3211258" y="195795"/>
                  </a:lnTo>
                  <a:lnTo>
                    <a:pt x="3305060" y="102311"/>
                  </a:lnTo>
                  <a:lnTo>
                    <a:pt x="3344011" y="102311"/>
                  </a:lnTo>
                  <a:lnTo>
                    <a:pt x="3384715" y="61747"/>
                  </a:lnTo>
                  <a:close/>
                </a:path>
                <a:path w="6311265" h="490854">
                  <a:moveTo>
                    <a:pt x="6240843" y="246507"/>
                  </a:moveTo>
                  <a:lnTo>
                    <a:pt x="6205867" y="221246"/>
                  </a:lnTo>
                  <a:lnTo>
                    <a:pt x="6191174" y="218338"/>
                  </a:lnTo>
                  <a:lnTo>
                    <a:pt x="6177204" y="215417"/>
                  </a:lnTo>
                  <a:lnTo>
                    <a:pt x="6165418" y="212509"/>
                  </a:lnTo>
                  <a:lnTo>
                    <a:pt x="6157277" y="209588"/>
                  </a:lnTo>
                  <a:lnTo>
                    <a:pt x="6149479" y="208191"/>
                  </a:lnTo>
                  <a:lnTo>
                    <a:pt x="6138583" y="207162"/>
                  </a:lnTo>
                  <a:lnTo>
                    <a:pt x="6125857" y="206857"/>
                  </a:lnTo>
                  <a:lnTo>
                    <a:pt x="6112586" y="207645"/>
                  </a:lnTo>
                  <a:lnTo>
                    <a:pt x="6100686" y="210743"/>
                  </a:lnTo>
                  <a:lnTo>
                    <a:pt x="6091694" y="216395"/>
                  </a:lnTo>
                  <a:lnTo>
                    <a:pt x="6086348" y="223494"/>
                  </a:lnTo>
                  <a:lnTo>
                    <a:pt x="6085383" y="230962"/>
                  </a:lnTo>
                  <a:lnTo>
                    <a:pt x="6086132" y="238798"/>
                  </a:lnTo>
                  <a:lnTo>
                    <a:pt x="6085624" y="247002"/>
                  </a:lnTo>
                  <a:lnTo>
                    <a:pt x="6084011" y="254469"/>
                  </a:lnTo>
                  <a:lnTo>
                    <a:pt x="6081484" y="260121"/>
                  </a:lnTo>
                  <a:lnTo>
                    <a:pt x="6080785" y="265404"/>
                  </a:lnTo>
                  <a:lnTo>
                    <a:pt x="6081738" y="271780"/>
                  </a:lnTo>
                  <a:lnTo>
                    <a:pt x="6084494" y="278155"/>
                  </a:lnTo>
                  <a:lnTo>
                    <a:pt x="6089269" y="283438"/>
                  </a:lnTo>
                  <a:lnTo>
                    <a:pt x="6096495" y="289077"/>
                  </a:lnTo>
                  <a:lnTo>
                    <a:pt x="6103353" y="296557"/>
                  </a:lnTo>
                  <a:lnTo>
                    <a:pt x="6121336" y="337845"/>
                  </a:lnTo>
                  <a:lnTo>
                    <a:pt x="6122721" y="353580"/>
                  </a:lnTo>
                  <a:lnTo>
                    <a:pt x="6122441" y="363601"/>
                  </a:lnTo>
                  <a:lnTo>
                    <a:pt x="6122403" y="369608"/>
                  </a:lnTo>
                  <a:lnTo>
                    <a:pt x="6124333" y="381901"/>
                  </a:lnTo>
                  <a:lnTo>
                    <a:pt x="6129833" y="391045"/>
                  </a:lnTo>
                  <a:lnTo>
                    <a:pt x="6137872" y="395452"/>
                  </a:lnTo>
                  <a:lnTo>
                    <a:pt x="6147562" y="394208"/>
                  </a:lnTo>
                  <a:lnTo>
                    <a:pt x="6180594" y="359219"/>
                  </a:lnTo>
                  <a:lnTo>
                    <a:pt x="6185522" y="347929"/>
                  </a:lnTo>
                  <a:lnTo>
                    <a:pt x="6193714" y="332994"/>
                  </a:lnTo>
                  <a:lnTo>
                    <a:pt x="6204102" y="316598"/>
                  </a:lnTo>
                  <a:lnTo>
                    <a:pt x="6215583" y="300926"/>
                  </a:lnTo>
                  <a:lnTo>
                    <a:pt x="6226353" y="285597"/>
                  </a:lnTo>
                  <a:lnTo>
                    <a:pt x="6234773" y="270078"/>
                  </a:lnTo>
                  <a:lnTo>
                    <a:pt x="6239903" y="256387"/>
                  </a:lnTo>
                  <a:lnTo>
                    <a:pt x="6240843" y="246507"/>
                  </a:lnTo>
                  <a:close/>
                </a:path>
                <a:path w="6311265" h="490854">
                  <a:moveTo>
                    <a:pt x="6310795" y="238798"/>
                  </a:moveTo>
                  <a:lnTo>
                    <a:pt x="6306121" y="192620"/>
                  </a:lnTo>
                  <a:lnTo>
                    <a:pt x="6292735" y="149618"/>
                  </a:lnTo>
                  <a:lnTo>
                    <a:pt x="6271552" y="110667"/>
                  </a:lnTo>
                  <a:lnTo>
                    <a:pt x="6264160" y="101727"/>
                  </a:lnTo>
                  <a:lnTo>
                    <a:pt x="6264160" y="238798"/>
                  </a:lnTo>
                  <a:lnTo>
                    <a:pt x="6258344" y="284861"/>
                  </a:lnTo>
                  <a:lnTo>
                    <a:pt x="6241567" y="327558"/>
                  </a:lnTo>
                  <a:lnTo>
                    <a:pt x="6215583" y="363601"/>
                  </a:lnTo>
                  <a:lnTo>
                    <a:pt x="6181826" y="392188"/>
                  </a:lnTo>
                  <a:lnTo>
                    <a:pt x="6141809" y="411924"/>
                  </a:lnTo>
                  <a:lnTo>
                    <a:pt x="6097041" y="421411"/>
                  </a:lnTo>
                  <a:lnTo>
                    <a:pt x="6098972" y="419468"/>
                  </a:lnTo>
                  <a:lnTo>
                    <a:pt x="6100927" y="415582"/>
                  </a:lnTo>
                  <a:lnTo>
                    <a:pt x="6100927" y="413639"/>
                  </a:lnTo>
                  <a:lnTo>
                    <a:pt x="6102477" y="402590"/>
                  </a:lnTo>
                  <a:lnTo>
                    <a:pt x="6101651" y="390804"/>
                  </a:lnTo>
                  <a:lnTo>
                    <a:pt x="6099010" y="379755"/>
                  </a:lnTo>
                  <a:lnTo>
                    <a:pt x="6095098" y="370890"/>
                  </a:lnTo>
                  <a:lnTo>
                    <a:pt x="6087656" y="365417"/>
                  </a:lnTo>
                  <a:lnTo>
                    <a:pt x="6077839" y="363601"/>
                  </a:lnTo>
                  <a:lnTo>
                    <a:pt x="6066942" y="365417"/>
                  </a:lnTo>
                  <a:lnTo>
                    <a:pt x="6056236" y="370890"/>
                  </a:lnTo>
                  <a:lnTo>
                    <a:pt x="6046457" y="379450"/>
                  </a:lnTo>
                  <a:lnTo>
                    <a:pt x="6040691" y="389839"/>
                  </a:lnTo>
                  <a:lnTo>
                    <a:pt x="6039282" y="400951"/>
                  </a:lnTo>
                  <a:lnTo>
                    <a:pt x="6042622" y="411695"/>
                  </a:lnTo>
                  <a:lnTo>
                    <a:pt x="6044565" y="413639"/>
                  </a:lnTo>
                  <a:lnTo>
                    <a:pt x="6046521" y="417525"/>
                  </a:lnTo>
                  <a:lnTo>
                    <a:pt x="6008713" y="407289"/>
                  </a:lnTo>
                  <a:lnTo>
                    <a:pt x="5971933" y="386194"/>
                  </a:lnTo>
                  <a:lnTo>
                    <a:pt x="5941365" y="357428"/>
                  </a:lnTo>
                  <a:lnTo>
                    <a:pt x="5918251" y="322300"/>
                  </a:lnTo>
                  <a:lnTo>
                    <a:pt x="5924080" y="322300"/>
                  </a:lnTo>
                  <a:lnTo>
                    <a:pt x="5929909" y="318414"/>
                  </a:lnTo>
                  <a:lnTo>
                    <a:pt x="5937682" y="314528"/>
                  </a:lnTo>
                  <a:lnTo>
                    <a:pt x="5957659" y="302323"/>
                  </a:lnTo>
                  <a:lnTo>
                    <a:pt x="5978004" y="292671"/>
                  </a:lnTo>
                  <a:lnTo>
                    <a:pt x="5996165" y="286651"/>
                  </a:lnTo>
                  <a:lnTo>
                    <a:pt x="6009589" y="285381"/>
                  </a:lnTo>
                  <a:lnTo>
                    <a:pt x="6018327" y="281647"/>
                  </a:lnTo>
                  <a:lnTo>
                    <a:pt x="6021248" y="271538"/>
                  </a:lnTo>
                  <a:lnTo>
                    <a:pt x="6018327" y="256679"/>
                  </a:lnTo>
                  <a:lnTo>
                    <a:pt x="6009589" y="238734"/>
                  </a:lnTo>
                  <a:lnTo>
                    <a:pt x="5984316" y="205943"/>
                  </a:lnTo>
                  <a:lnTo>
                    <a:pt x="5947308" y="191427"/>
                  </a:lnTo>
                  <a:lnTo>
                    <a:pt x="5933554" y="189674"/>
                  </a:lnTo>
                  <a:lnTo>
                    <a:pt x="5919432" y="187185"/>
                  </a:lnTo>
                  <a:lnTo>
                    <a:pt x="5906592" y="184327"/>
                  </a:lnTo>
                  <a:lnTo>
                    <a:pt x="5923877" y="146164"/>
                  </a:lnTo>
                  <a:lnTo>
                    <a:pt x="5948616" y="113639"/>
                  </a:lnTo>
                  <a:lnTo>
                    <a:pt x="5979553" y="87312"/>
                  </a:lnTo>
                  <a:lnTo>
                    <a:pt x="6015418" y="67729"/>
                  </a:lnTo>
                  <a:lnTo>
                    <a:pt x="6015418" y="69672"/>
                  </a:lnTo>
                  <a:lnTo>
                    <a:pt x="6020613" y="82181"/>
                  </a:lnTo>
                  <a:lnTo>
                    <a:pt x="6029261" y="95415"/>
                  </a:lnTo>
                  <a:lnTo>
                    <a:pt x="6039739" y="107924"/>
                  </a:lnTo>
                  <a:lnTo>
                    <a:pt x="6050394" y="118249"/>
                  </a:lnTo>
                  <a:lnTo>
                    <a:pt x="6061875" y="128244"/>
                  </a:lnTo>
                  <a:lnTo>
                    <a:pt x="6072263" y="139877"/>
                  </a:lnTo>
                  <a:lnTo>
                    <a:pt x="6080455" y="151866"/>
                  </a:lnTo>
                  <a:lnTo>
                    <a:pt x="6085383" y="162953"/>
                  </a:lnTo>
                  <a:lnTo>
                    <a:pt x="6089269" y="172237"/>
                  </a:lnTo>
                  <a:lnTo>
                    <a:pt x="6094603" y="181902"/>
                  </a:lnTo>
                  <a:lnTo>
                    <a:pt x="6100673" y="190830"/>
                  </a:lnTo>
                  <a:lnTo>
                    <a:pt x="6106757" y="197929"/>
                  </a:lnTo>
                  <a:lnTo>
                    <a:pt x="6114313" y="199847"/>
                  </a:lnTo>
                  <a:lnTo>
                    <a:pt x="6122060" y="197205"/>
                  </a:lnTo>
                  <a:lnTo>
                    <a:pt x="6129439" y="190550"/>
                  </a:lnTo>
                  <a:lnTo>
                    <a:pt x="6135903" y="180441"/>
                  </a:lnTo>
                  <a:lnTo>
                    <a:pt x="6145047" y="168287"/>
                  </a:lnTo>
                  <a:lnTo>
                    <a:pt x="6159474" y="156146"/>
                  </a:lnTo>
                  <a:lnTo>
                    <a:pt x="6177165" y="145465"/>
                  </a:lnTo>
                  <a:lnTo>
                    <a:pt x="6204191" y="134404"/>
                  </a:lnTo>
                  <a:lnTo>
                    <a:pt x="6210960" y="130403"/>
                  </a:lnTo>
                  <a:lnTo>
                    <a:pt x="6216637" y="125666"/>
                  </a:lnTo>
                  <a:lnTo>
                    <a:pt x="6221412" y="120192"/>
                  </a:lnTo>
                  <a:lnTo>
                    <a:pt x="6239573" y="146367"/>
                  </a:lnTo>
                  <a:lnTo>
                    <a:pt x="6252997" y="175094"/>
                  </a:lnTo>
                  <a:lnTo>
                    <a:pt x="6261303" y="205943"/>
                  </a:lnTo>
                  <a:lnTo>
                    <a:pt x="6264122" y="238188"/>
                  </a:lnTo>
                  <a:lnTo>
                    <a:pt x="6264160" y="238798"/>
                  </a:lnTo>
                  <a:lnTo>
                    <a:pt x="6264160" y="101727"/>
                  </a:lnTo>
                  <a:lnTo>
                    <a:pt x="6232626" y="67729"/>
                  </a:lnTo>
                  <a:lnTo>
                    <a:pt x="6170612" y="27495"/>
                  </a:lnTo>
                  <a:lnTo>
                    <a:pt x="6127610" y="14097"/>
                  </a:lnTo>
                  <a:lnTo>
                    <a:pt x="6081484" y="9423"/>
                  </a:lnTo>
                  <a:lnTo>
                    <a:pt x="6035370" y="14097"/>
                  </a:lnTo>
                  <a:lnTo>
                    <a:pt x="5992368" y="27495"/>
                  </a:lnTo>
                  <a:lnTo>
                    <a:pt x="5953430" y="48679"/>
                  </a:lnTo>
                  <a:lnTo>
                    <a:pt x="5919470" y="76720"/>
                  </a:lnTo>
                  <a:lnTo>
                    <a:pt x="5891428" y="110667"/>
                  </a:lnTo>
                  <a:lnTo>
                    <a:pt x="5870245" y="149618"/>
                  </a:lnTo>
                  <a:lnTo>
                    <a:pt x="5856846" y="192620"/>
                  </a:lnTo>
                  <a:lnTo>
                    <a:pt x="5852185" y="238798"/>
                  </a:lnTo>
                  <a:lnTo>
                    <a:pt x="5856846" y="284861"/>
                  </a:lnTo>
                  <a:lnTo>
                    <a:pt x="5870245" y="327863"/>
                  </a:lnTo>
                  <a:lnTo>
                    <a:pt x="5891428" y="366801"/>
                  </a:lnTo>
                  <a:lnTo>
                    <a:pt x="5919470" y="400761"/>
                  </a:lnTo>
                  <a:lnTo>
                    <a:pt x="5953430" y="428802"/>
                  </a:lnTo>
                  <a:lnTo>
                    <a:pt x="5992368" y="449986"/>
                  </a:lnTo>
                  <a:lnTo>
                    <a:pt x="6035370" y="463384"/>
                  </a:lnTo>
                  <a:lnTo>
                    <a:pt x="6081484" y="468045"/>
                  </a:lnTo>
                  <a:lnTo>
                    <a:pt x="6127610" y="463384"/>
                  </a:lnTo>
                  <a:lnTo>
                    <a:pt x="6170612" y="449986"/>
                  </a:lnTo>
                  <a:lnTo>
                    <a:pt x="6209550" y="428802"/>
                  </a:lnTo>
                  <a:lnTo>
                    <a:pt x="6243510" y="400761"/>
                  </a:lnTo>
                  <a:lnTo>
                    <a:pt x="6271552" y="366801"/>
                  </a:lnTo>
                  <a:lnTo>
                    <a:pt x="6292735" y="327863"/>
                  </a:lnTo>
                  <a:lnTo>
                    <a:pt x="6306121" y="284861"/>
                  </a:lnTo>
                  <a:lnTo>
                    <a:pt x="6310795" y="238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4">
            <a:extLst>
              <a:ext uri="{FF2B5EF4-FFF2-40B4-BE49-F238E27FC236}">
                <a16:creationId xmlns:a16="http://schemas.microsoft.com/office/drawing/2014/main" id="{258AF12B-8C20-FD49-8591-C74DCDF1642A}"/>
              </a:ext>
            </a:extLst>
          </p:cNvPr>
          <p:cNvSpPr txBox="1"/>
          <p:nvPr/>
        </p:nvSpPr>
        <p:spPr>
          <a:xfrm>
            <a:off x="2563575" y="4151192"/>
            <a:ext cx="1231900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b="1" spc="20" dirty="0">
                <a:solidFill>
                  <a:srgbClr val="C00000"/>
                </a:solidFill>
                <a:latin typeface="Microsoft YaHei"/>
                <a:cs typeface="Microsoft YaHei"/>
              </a:rPr>
              <a:t>需求研发</a:t>
            </a:r>
            <a:endParaRPr sz="2350">
              <a:latin typeface="Microsoft YaHei"/>
              <a:cs typeface="Microsoft YaHei"/>
            </a:endParaRPr>
          </a:p>
        </p:txBody>
      </p:sp>
      <p:pic>
        <p:nvPicPr>
          <p:cNvPr id="27" name="object 25">
            <a:extLst>
              <a:ext uri="{FF2B5EF4-FFF2-40B4-BE49-F238E27FC236}">
                <a16:creationId xmlns:a16="http://schemas.microsoft.com/office/drawing/2014/main" id="{364A1EE9-B117-234E-8988-D0BF5C40676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1187" y="4085486"/>
            <a:ext cx="1574151" cy="639310"/>
          </a:xfrm>
          <a:prstGeom prst="rect">
            <a:avLst/>
          </a:prstGeom>
        </p:spPr>
      </p:pic>
      <p:sp>
        <p:nvSpPr>
          <p:cNvPr id="28" name="object 26">
            <a:extLst>
              <a:ext uri="{FF2B5EF4-FFF2-40B4-BE49-F238E27FC236}">
                <a16:creationId xmlns:a16="http://schemas.microsoft.com/office/drawing/2014/main" id="{D3D27938-5510-0F41-AFAC-03935D1487B9}"/>
              </a:ext>
            </a:extLst>
          </p:cNvPr>
          <p:cNvSpPr txBox="1"/>
          <p:nvPr/>
        </p:nvSpPr>
        <p:spPr>
          <a:xfrm>
            <a:off x="5481063" y="4151192"/>
            <a:ext cx="1231900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b="1" spc="20" dirty="0">
                <a:latin typeface="Microsoft YaHei"/>
                <a:cs typeface="Microsoft YaHei"/>
              </a:rPr>
              <a:t>需求测试</a:t>
            </a:r>
            <a:endParaRPr sz="2350">
              <a:latin typeface="Microsoft YaHei"/>
              <a:cs typeface="Microsoft YaHei"/>
            </a:endParaRPr>
          </a:p>
        </p:txBody>
      </p:sp>
      <p:pic>
        <p:nvPicPr>
          <p:cNvPr id="29" name="object 27">
            <a:extLst>
              <a:ext uri="{FF2B5EF4-FFF2-40B4-BE49-F238E27FC236}">
                <a16:creationId xmlns:a16="http://schemas.microsoft.com/office/drawing/2014/main" id="{D9103261-3531-6043-BDE3-2849A348FE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0303" y="4085486"/>
            <a:ext cx="1574151" cy="639310"/>
          </a:xfrm>
          <a:prstGeom prst="rect">
            <a:avLst/>
          </a:prstGeom>
        </p:spPr>
      </p:pic>
      <p:sp>
        <p:nvSpPr>
          <p:cNvPr id="30" name="object 28">
            <a:extLst>
              <a:ext uri="{FF2B5EF4-FFF2-40B4-BE49-F238E27FC236}">
                <a16:creationId xmlns:a16="http://schemas.microsoft.com/office/drawing/2014/main" id="{1B31CA2B-D383-2D4E-BBA9-5289E84BA8C7}"/>
              </a:ext>
            </a:extLst>
          </p:cNvPr>
          <p:cNvSpPr txBox="1"/>
          <p:nvPr/>
        </p:nvSpPr>
        <p:spPr>
          <a:xfrm>
            <a:off x="8360642" y="4151192"/>
            <a:ext cx="1231900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b="1" spc="20" dirty="0">
                <a:solidFill>
                  <a:srgbClr val="C00000"/>
                </a:solidFill>
                <a:latin typeface="Microsoft YaHei"/>
                <a:cs typeface="Microsoft YaHei"/>
              </a:rPr>
              <a:t>需求交付</a:t>
            </a:r>
            <a:endParaRPr sz="2350">
              <a:latin typeface="Microsoft YaHei"/>
              <a:cs typeface="Microsoft YaHei"/>
            </a:endParaRPr>
          </a:p>
        </p:txBody>
      </p:sp>
      <p:pic>
        <p:nvPicPr>
          <p:cNvPr id="31" name="object 29">
            <a:extLst>
              <a:ext uri="{FF2B5EF4-FFF2-40B4-BE49-F238E27FC236}">
                <a16:creationId xmlns:a16="http://schemas.microsoft.com/office/drawing/2014/main" id="{B00F5B64-650B-634C-85D6-A867293CFD7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0215" y="4085486"/>
            <a:ext cx="1574151" cy="639310"/>
          </a:xfrm>
          <a:prstGeom prst="rect">
            <a:avLst/>
          </a:prstGeom>
        </p:spPr>
      </p:pic>
      <p:sp>
        <p:nvSpPr>
          <p:cNvPr id="32" name="object 30">
            <a:extLst>
              <a:ext uri="{FF2B5EF4-FFF2-40B4-BE49-F238E27FC236}">
                <a16:creationId xmlns:a16="http://schemas.microsoft.com/office/drawing/2014/main" id="{51BAC147-61B3-FD4E-BB57-4CE731528149}"/>
              </a:ext>
            </a:extLst>
          </p:cNvPr>
          <p:cNvSpPr txBox="1"/>
          <p:nvPr/>
        </p:nvSpPr>
        <p:spPr>
          <a:xfrm>
            <a:off x="745189" y="3267617"/>
            <a:ext cx="1231900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20" dirty="0">
                <a:solidFill>
                  <a:srgbClr val="00A2FF"/>
                </a:solidFill>
                <a:latin typeface="Microsoft YaHei"/>
                <a:cs typeface="Microsoft YaHei"/>
              </a:rPr>
              <a:t>需求提出</a:t>
            </a:r>
            <a:endParaRPr sz="2350">
              <a:latin typeface="Microsoft YaHei"/>
              <a:cs typeface="Microsoft YaHei"/>
            </a:endParaRPr>
          </a:p>
        </p:txBody>
      </p:sp>
      <p:pic>
        <p:nvPicPr>
          <p:cNvPr id="33" name="object 31">
            <a:extLst>
              <a:ext uri="{FF2B5EF4-FFF2-40B4-BE49-F238E27FC236}">
                <a16:creationId xmlns:a16="http://schemas.microsoft.com/office/drawing/2014/main" id="{5CEDCA9B-CB44-B844-AA7E-BC8287A99BC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2772" y="3198896"/>
            <a:ext cx="1574151" cy="642325"/>
          </a:xfrm>
          <a:prstGeom prst="rect">
            <a:avLst/>
          </a:prstGeom>
        </p:spPr>
      </p:pic>
      <p:sp>
        <p:nvSpPr>
          <p:cNvPr id="34" name="object 32">
            <a:extLst>
              <a:ext uri="{FF2B5EF4-FFF2-40B4-BE49-F238E27FC236}">
                <a16:creationId xmlns:a16="http://schemas.microsoft.com/office/drawing/2014/main" id="{EB4D8EE8-94B0-604B-9D4C-D942C4978C47}"/>
              </a:ext>
            </a:extLst>
          </p:cNvPr>
          <p:cNvSpPr txBox="1"/>
          <p:nvPr/>
        </p:nvSpPr>
        <p:spPr>
          <a:xfrm>
            <a:off x="1140431" y="939563"/>
            <a:ext cx="9491691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5" dirty="0">
                <a:latin typeface="Microsoft YaHei"/>
                <a:cs typeface="Microsoft YaHei"/>
              </a:rPr>
              <a:t>一个需求从开发到上线之间的整个研发测试的协作平台</a:t>
            </a:r>
            <a:endParaRPr sz="2950" dirty="0">
              <a:latin typeface="Microsoft YaHei"/>
              <a:cs typeface="Microsoft YaHei"/>
            </a:endParaRPr>
          </a:p>
        </p:txBody>
      </p:sp>
      <p:grpSp>
        <p:nvGrpSpPr>
          <p:cNvPr id="35" name="object 33">
            <a:extLst>
              <a:ext uri="{FF2B5EF4-FFF2-40B4-BE49-F238E27FC236}">
                <a16:creationId xmlns:a16="http://schemas.microsoft.com/office/drawing/2014/main" id="{E3219495-F9D5-AF4C-A953-263C946ED557}"/>
              </a:ext>
            </a:extLst>
          </p:cNvPr>
          <p:cNvGrpSpPr/>
          <p:nvPr/>
        </p:nvGrpSpPr>
        <p:grpSpPr>
          <a:xfrm>
            <a:off x="2791456" y="4870799"/>
            <a:ext cx="1511935" cy="1511935"/>
            <a:chOff x="6470701" y="6668777"/>
            <a:chExt cx="1511935" cy="1511935"/>
          </a:xfrm>
        </p:grpSpPr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50FF01AD-5163-4A41-98E9-9EEF206F620A}"/>
                </a:ext>
              </a:extLst>
            </p:cNvPr>
            <p:cNvSpPr/>
            <p:nvPr/>
          </p:nvSpPr>
          <p:spPr>
            <a:xfrm>
              <a:off x="6483266" y="6681342"/>
              <a:ext cx="1487170" cy="1487170"/>
            </a:xfrm>
            <a:custGeom>
              <a:avLst/>
              <a:gdLst/>
              <a:ahLst/>
              <a:cxnLst/>
              <a:rect l="l" t="t" r="r" b="b"/>
              <a:pathLst>
                <a:path w="1487170" h="1487170">
                  <a:moveTo>
                    <a:pt x="743276" y="0"/>
                  </a:moveTo>
                  <a:lnTo>
                    <a:pt x="694405" y="1581"/>
                  </a:lnTo>
                  <a:lnTo>
                    <a:pt x="646379" y="6258"/>
                  </a:lnTo>
                  <a:lnTo>
                    <a:pt x="599294" y="13935"/>
                  </a:lnTo>
                  <a:lnTo>
                    <a:pt x="553250" y="24512"/>
                  </a:lnTo>
                  <a:lnTo>
                    <a:pt x="508343" y="37892"/>
                  </a:lnTo>
                  <a:lnTo>
                    <a:pt x="464673" y="53977"/>
                  </a:lnTo>
                  <a:lnTo>
                    <a:pt x="422336" y="72670"/>
                  </a:lnTo>
                  <a:lnTo>
                    <a:pt x="381430" y="93871"/>
                  </a:lnTo>
                  <a:lnTo>
                    <a:pt x="342055" y="117483"/>
                  </a:lnTo>
                  <a:lnTo>
                    <a:pt x="304307" y="143409"/>
                  </a:lnTo>
                  <a:lnTo>
                    <a:pt x="268284" y="171550"/>
                  </a:lnTo>
                  <a:lnTo>
                    <a:pt x="234085" y="201808"/>
                  </a:lnTo>
                  <a:lnTo>
                    <a:pt x="201808" y="234085"/>
                  </a:lnTo>
                  <a:lnTo>
                    <a:pt x="171550" y="268284"/>
                  </a:lnTo>
                  <a:lnTo>
                    <a:pt x="143409" y="304307"/>
                  </a:lnTo>
                  <a:lnTo>
                    <a:pt x="117483" y="342055"/>
                  </a:lnTo>
                  <a:lnTo>
                    <a:pt x="93871" y="381430"/>
                  </a:lnTo>
                  <a:lnTo>
                    <a:pt x="72670" y="422336"/>
                  </a:lnTo>
                  <a:lnTo>
                    <a:pt x="53977" y="464673"/>
                  </a:lnTo>
                  <a:lnTo>
                    <a:pt x="37892" y="508343"/>
                  </a:lnTo>
                  <a:lnTo>
                    <a:pt x="24512" y="553250"/>
                  </a:lnTo>
                  <a:lnTo>
                    <a:pt x="13935" y="599294"/>
                  </a:lnTo>
                  <a:lnTo>
                    <a:pt x="6258" y="646379"/>
                  </a:lnTo>
                  <a:lnTo>
                    <a:pt x="1581" y="694405"/>
                  </a:lnTo>
                  <a:lnTo>
                    <a:pt x="0" y="743276"/>
                  </a:lnTo>
                  <a:lnTo>
                    <a:pt x="1581" y="792146"/>
                  </a:lnTo>
                  <a:lnTo>
                    <a:pt x="6258" y="840173"/>
                  </a:lnTo>
                  <a:lnTo>
                    <a:pt x="13935" y="887257"/>
                  </a:lnTo>
                  <a:lnTo>
                    <a:pt x="24512" y="933302"/>
                  </a:lnTo>
                  <a:lnTo>
                    <a:pt x="37892" y="978208"/>
                  </a:lnTo>
                  <a:lnTo>
                    <a:pt x="53977" y="1021879"/>
                  </a:lnTo>
                  <a:lnTo>
                    <a:pt x="72670" y="1064216"/>
                  </a:lnTo>
                  <a:lnTo>
                    <a:pt x="93871" y="1105121"/>
                  </a:lnTo>
                  <a:lnTo>
                    <a:pt x="117483" y="1144497"/>
                  </a:lnTo>
                  <a:lnTo>
                    <a:pt x="143409" y="1182245"/>
                  </a:lnTo>
                  <a:lnTo>
                    <a:pt x="171550" y="1218267"/>
                  </a:lnTo>
                  <a:lnTo>
                    <a:pt x="201808" y="1252466"/>
                  </a:lnTo>
                  <a:lnTo>
                    <a:pt x="234085" y="1284744"/>
                  </a:lnTo>
                  <a:lnTo>
                    <a:pt x="268284" y="1315002"/>
                  </a:lnTo>
                  <a:lnTo>
                    <a:pt x="304307" y="1343143"/>
                  </a:lnTo>
                  <a:lnTo>
                    <a:pt x="342055" y="1369068"/>
                  </a:lnTo>
                  <a:lnTo>
                    <a:pt x="381430" y="1392680"/>
                  </a:lnTo>
                  <a:lnTo>
                    <a:pt x="422336" y="1413882"/>
                  </a:lnTo>
                  <a:lnTo>
                    <a:pt x="464673" y="1432574"/>
                  </a:lnTo>
                  <a:lnTo>
                    <a:pt x="508343" y="1448659"/>
                  </a:lnTo>
                  <a:lnTo>
                    <a:pt x="553250" y="1462039"/>
                  </a:lnTo>
                  <a:lnTo>
                    <a:pt x="599294" y="1472617"/>
                  </a:lnTo>
                  <a:lnTo>
                    <a:pt x="646379" y="1480293"/>
                  </a:lnTo>
                  <a:lnTo>
                    <a:pt x="694405" y="1484971"/>
                  </a:lnTo>
                  <a:lnTo>
                    <a:pt x="743276" y="1486552"/>
                  </a:lnTo>
                  <a:lnTo>
                    <a:pt x="792146" y="1484971"/>
                  </a:lnTo>
                  <a:lnTo>
                    <a:pt x="840173" y="1480293"/>
                  </a:lnTo>
                  <a:lnTo>
                    <a:pt x="887257" y="1472617"/>
                  </a:lnTo>
                  <a:lnTo>
                    <a:pt x="933302" y="1462039"/>
                  </a:lnTo>
                  <a:lnTo>
                    <a:pt x="978208" y="1448659"/>
                  </a:lnTo>
                  <a:lnTo>
                    <a:pt x="1021879" y="1432574"/>
                  </a:lnTo>
                  <a:lnTo>
                    <a:pt x="1064216" y="1413882"/>
                  </a:lnTo>
                  <a:lnTo>
                    <a:pt x="1105121" y="1392680"/>
                  </a:lnTo>
                  <a:lnTo>
                    <a:pt x="1144497" y="1369068"/>
                  </a:lnTo>
                  <a:lnTo>
                    <a:pt x="1182245" y="1343143"/>
                  </a:lnTo>
                  <a:lnTo>
                    <a:pt x="1218267" y="1315002"/>
                  </a:lnTo>
                  <a:lnTo>
                    <a:pt x="1252466" y="1284744"/>
                  </a:lnTo>
                  <a:lnTo>
                    <a:pt x="1284744" y="1252466"/>
                  </a:lnTo>
                  <a:lnTo>
                    <a:pt x="1315002" y="1218267"/>
                  </a:lnTo>
                  <a:lnTo>
                    <a:pt x="1343143" y="1182245"/>
                  </a:lnTo>
                  <a:lnTo>
                    <a:pt x="1369068" y="1144497"/>
                  </a:lnTo>
                  <a:lnTo>
                    <a:pt x="1392680" y="1105121"/>
                  </a:lnTo>
                  <a:lnTo>
                    <a:pt x="1413882" y="1064216"/>
                  </a:lnTo>
                  <a:lnTo>
                    <a:pt x="1432574" y="1021879"/>
                  </a:lnTo>
                  <a:lnTo>
                    <a:pt x="1448659" y="978208"/>
                  </a:lnTo>
                  <a:lnTo>
                    <a:pt x="1462039" y="933302"/>
                  </a:lnTo>
                  <a:lnTo>
                    <a:pt x="1472617" y="887257"/>
                  </a:lnTo>
                  <a:lnTo>
                    <a:pt x="1480293" y="840173"/>
                  </a:lnTo>
                  <a:lnTo>
                    <a:pt x="1484971" y="792146"/>
                  </a:lnTo>
                  <a:lnTo>
                    <a:pt x="1486552" y="743276"/>
                  </a:lnTo>
                  <a:lnTo>
                    <a:pt x="1484971" y="694405"/>
                  </a:lnTo>
                  <a:lnTo>
                    <a:pt x="1480293" y="646379"/>
                  </a:lnTo>
                  <a:lnTo>
                    <a:pt x="1472617" y="599294"/>
                  </a:lnTo>
                  <a:lnTo>
                    <a:pt x="1462039" y="553250"/>
                  </a:lnTo>
                  <a:lnTo>
                    <a:pt x="1448659" y="508343"/>
                  </a:lnTo>
                  <a:lnTo>
                    <a:pt x="1432574" y="464673"/>
                  </a:lnTo>
                  <a:lnTo>
                    <a:pt x="1413882" y="422336"/>
                  </a:lnTo>
                  <a:lnTo>
                    <a:pt x="1392680" y="381430"/>
                  </a:lnTo>
                  <a:lnTo>
                    <a:pt x="1369068" y="342055"/>
                  </a:lnTo>
                  <a:lnTo>
                    <a:pt x="1343143" y="304307"/>
                  </a:lnTo>
                  <a:lnTo>
                    <a:pt x="1315002" y="268284"/>
                  </a:lnTo>
                  <a:lnTo>
                    <a:pt x="1284744" y="234085"/>
                  </a:lnTo>
                  <a:lnTo>
                    <a:pt x="1252466" y="201808"/>
                  </a:lnTo>
                  <a:lnTo>
                    <a:pt x="1218267" y="171550"/>
                  </a:lnTo>
                  <a:lnTo>
                    <a:pt x="1182245" y="143409"/>
                  </a:lnTo>
                  <a:lnTo>
                    <a:pt x="1144497" y="117483"/>
                  </a:lnTo>
                  <a:lnTo>
                    <a:pt x="1105121" y="93871"/>
                  </a:lnTo>
                  <a:lnTo>
                    <a:pt x="1064216" y="72670"/>
                  </a:lnTo>
                  <a:lnTo>
                    <a:pt x="1021879" y="53977"/>
                  </a:lnTo>
                  <a:lnTo>
                    <a:pt x="978208" y="37892"/>
                  </a:lnTo>
                  <a:lnTo>
                    <a:pt x="933302" y="24512"/>
                  </a:lnTo>
                  <a:lnTo>
                    <a:pt x="887257" y="13935"/>
                  </a:lnTo>
                  <a:lnTo>
                    <a:pt x="840173" y="6258"/>
                  </a:lnTo>
                  <a:lnTo>
                    <a:pt x="792146" y="1581"/>
                  </a:lnTo>
                  <a:lnTo>
                    <a:pt x="743276" y="0"/>
                  </a:lnTo>
                  <a:close/>
                </a:path>
              </a:pathLst>
            </a:custGeom>
            <a:solidFill>
              <a:srgbClr val="1FB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358400E2-0C0B-2240-B00B-72270BF25061}"/>
                </a:ext>
              </a:extLst>
            </p:cNvPr>
            <p:cNvSpPr/>
            <p:nvPr/>
          </p:nvSpPr>
          <p:spPr>
            <a:xfrm>
              <a:off x="6483266" y="6681342"/>
              <a:ext cx="1487170" cy="1487170"/>
            </a:xfrm>
            <a:custGeom>
              <a:avLst/>
              <a:gdLst/>
              <a:ahLst/>
              <a:cxnLst/>
              <a:rect l="l" t="t" r="r" b="b"/>
              <a:pathLst>
                <a:path w="1487170" h="1487170">
                  <a:moveTo>
                    <a:pt x="0" y="743275"/>
                  </a:moveTo>
                  <a:lnTo>
                    <a:pt x="1581" y="694405"/>
                  </a:lnTo>
                  <a:lnTo>
                    <a:pt x="6258" y="646378"/>
                  </a:lnTo>
                  <a:lnTo>
                    <a:pt x="13935" y="599294"/>
                  </a:lnTo>
                  <a:lnTo>
                    <a:pt x="24512" y="553249"/>
                  </a:lnTo>
                  <a:lnTo>
                    <a:pt x="37892" y="508343"/>
                  </a:lnTo>
                  <a:lnTo>
                    <a:pt x="53977" y="464672"/>
                  </a:lnTo>
                  <a:lnTo>
                    <a:pt x="72669" y="422335"/>
                  </a:lnTo>
                  <a:lnTo>
                    <a:pt x="93871" y="381430"/>
                  </a:lnTo>
                  <a:lnTo>
                    <a:pt x="117483" y="342054"/>
                  </a:lnTo>
                  <a:lnTo>
                    <a:pt x="143409" y="304306"/>
                  </a:lnTo>
                  <a:lnTo>
                    <a:pt x="171549" y="268284"/>
                  </a:lnTo>
                  <a:lnTo>
                    <a:pt x="201808" y="234085"/>
                  </a:lnTo>
                  <a:lnTo>
                    <a:pt x="234085" y="201808"/>
                  </a:lnTo>
                  <a:lnTo>
                    <a:pt x="268284" y="171549"/>
                  </a:lnTo>
                  <a:lnTo>
                    <a:pt x="304306" y="143409"/>
                  </a:lnTo>
                  <a:lnTo>
                    <a:pt x="342054" y="117483"/>
                  </a:lnTo>
                  <a:lnTo>
                    <a:pt x="381430" y="93871"/>
                  </a:lnTo>
                  <a:lnTo>
                    <a:pt x="422335" y="72669"/>
                  </a:lnTo>
                  <a:lnTo>
                    <a:pt x="464672" y="53977"/>
                  </a:lnTo>
                  <a:lnTo>
                    <a:pt x="508343" y="37892"/>
                  </a:lnTo>
                  <a:lnTo>
                    <a:pt x="553249" y="24512"/>
                  </a:lnTo>
                  <a:lnTo>
                    <a:pt x="599294" y="13935"/>
                  </a:lnTo>
                  <a:lnTo>
                    <a:pt x="646378" y="6258"/>
                  </a:lnTo>
                  <a:lnTo>
                    <a:pt x="694405" y="1581"/>
                  </a:lnTo>
                  <a:lnTo>
                    <a:pt x="743275" y="0"/>
                  </a:lnTo>
                  <a:lnTo>
                    <a:pt x="792146" y="1581"/>
                  </a:lnTo>
                  <a:lnTo>
                    <a:pt x="840172" y="6258"/>
                  </a:lnTo>
                  <a:lnTo>
                    <a:pt x="887257" y="13935"/>
                  </a:lnTo>
                  <a:lnTo>
                    <a:pt x="933301" y="24512"/>
                  </a:lnTo>
                  <a:lnTo>
                    <a:pt x="978208" y="37892"/>
                  </a:lnTo>
                  <a:lnTo>
                    <a:pt x="1021879" y="53977"/>
                  </a:lnTo>
                  <a:lnTo>
                    <a:pt x="1064216" y="72669"/>
                  </a:lnTo>
                  <a:lnTo>
                    <a:pt x="1105121" y="93871"/>
                  </a:lnTo>
                  <a:lnTo>
                    <a:pt x="1144496" y="117483"/>
                  </a:lnTo>
                  <a:lnTo>
                    <a:pt x="1182244" y="143409"/>
                  </a:lnTo>
                  <a:lnTo>
                    <a:pt x="1218267" y="171549"/>
                  </a:lnTo>
                  <a:lnTo>
                    <a:pt x="1252466" y="201808"/>
                  </a:lnTo>
                  <a:lnTo>
                    <a:pt x="1284743" y="234085"/>
                  </a:lnTo>
                  <a:lnTo>
                    <a:pt x="1315001" y="268284"/>
                  </a:lnTo>
                  <a:lnTo>
                    <a:pt x="1343142" y="304306"/>
                  </a:lnTo>
                  <a:lnTo>
                    <a:pt x="1369068" y="342054"/>
                  </a:lnTo>
                  <a:lnTo>
                    <a:pt x="1392680" y="381430"/>
                  </a:lnTo>
                  <a:lnTo>
                    <a:pt x="1413881" y="422335"/>
                  </a:lnTo>
                  <a:lnTo>
                    <a:pt x="1432573" y="464672"/>
                  </a:lnTo>
                  <a:lnTo>
                    <a:pt x="1448659" y="508343"/>
                  </a:lnTo>
                  <a:lnTo>
                    <a:pt x="1462039" y="553249"/>
                  </a:lnTo>
                  <a:lnTo>
                    <a:pt x="1472616" y="599294"/>
                  </a:lnTo>
                  <a:lnTo>
                    <a:pt x="1480293" y="646378"/>
                  </a:lnTo>
                  <a:lnTo>
                    <a:pt x="1484970" y="694405"/>
                  </a:lnTo>
                  <a:lnTo>
                    <a:pt x="1486551" y="743275"/>
                  </a:lnTo>
                  <a:lnTo>
                    <a:pt x="1484970" y="792146"/>
                  </a:lnTo>
                  <a:lnTo>
                    <a:pt x="1480293" y="840172"/>
                  </a:lnTo>
                  <a:lnTo>
                    <a:pt x="1472616" y="887257"/>
                  </a:lnTo>
                  <a:lnTo>
                    <a:pt x="1462039" y="933301"/>
                  </a:lnTo>
                  <a:lnTo>
                    <a:pt x="1448659" y="978208"/>
                  </a:lnTo>
                  <a:lnTo>
                    <a:pt x="1432573" y="1021879"/>
                  </a:lnTo>
                  <a:lnTo>
                    <a:pt x="1413881" y="1064216"/>
                  </a:lnTo>
                  <a:lnTo>
                    <a:pt x="1392680" y="1105121"/>
                  </a:lnTo>
                  <a:lnTo>
                    <a:pt x="1369068" y="1144496"/>
                  </a:lnTo>
                  <a:lnTo>
                    <a:pt x="1343142" y="1182244"/>
                  </a:lnTo>
                  <a:lnTo>
                    <a:pt x="1315001" y="1218267"/>
                  </a:lnTo>
                  <a:lnTo>
                    <a:pt x="1284743" y="1252466"/>
                  </a:lnTo>
                  <a:lnTo>
                    <a:pt x="1252466" y="1284743"/>
                  </a:lnTo>
                  <a:lnTo>
                    <a:pt x="1218267" y="1315001"/>
                  </a:lnTo>
                  <a:lnTo>
                    <a:pt x="1182244" y="1343142"/>
                  </a:lnTo>
                  <a:lnTo>
                    <a:pt x="1144496" y="1369068"/>
                  </a:lnTo>
                  <a:lnTo>
                    <a:pt x="1105121" y="1392680"/>
                  </a:lnTo>
                  <a:lnTo>
                    <a:pt x="1064216" y="1413881"/>
                  </a:lnTo>
                  <a:lnTo>
                    <a:pt x="1021879" y="1432573"/>
                  </a:lnTo>
                  <a:lnTo>
                    <a:pt x="978208" y="1448659"/>
                  </a:lnTo>
                  <a:lnTo>
                    <a:pt x="933301" y="1462039"/>
                  </a:lnTo>
                  <a:lnTo>
                    <a:pt x="887257" y="1472616"/>
                  </a:lnTo>
                  <a:lnTo>
                    <a:pt x="840172" y="1480293"/>
                  </a:lnTo>
                  <a:lnTo>
                    <a:pt x="792146" y="1484970"/>
                  </a:lnTo>
                  <a:lnTo>
                    <a:pt x="743275" y="1486551"/>
                  </a:lnTo>
                  <a:lnTo>
                    <a:pt x="694405" y="1484970"/>
                  </a:lnTo>
                  <a:lnTo>
                    <a:pt x="646378" y="1480293"/>
                  </a:lnTo>
                  <a:lnTo>
                    <a:pt x="599294" y="1472616"/>
                  </a:lnTo>
                  <a:lnTo>
                    <a:pt x="553249" y="1462039"/>
                  </a:lnTo>
                  <a:lnTo>
                    <a:pt x="508343" y="1448659"/>
                  </a:lnTo>
                  <a:lnTo>
                    <a:pt x="464672" y="1432573"/>
                  </a:lnTo>
                  <a:lnTo>
                    <a:pt x="422335" y="1413881"/>
                  </a:lnTo>
                  <a:lnTo>
                    <a:pt x="381430" y="1392680"/>
                  </a:lnTo>
                  <a:lnTo>
                    <a:pt x="342054" y="1369068"/>
                  </a:lnTo>
                  <a:lnTo>
                    <a:pt x="304306" y="1343142"/>
                  </a:lnTo>
                  <a:lnTo>
                    <a:pt x="268284" y="1315001"/>
                  </a:lnTo>
                  <a:lnTo>
                    <a:pt x="234085" y="1284743"/>
                  </a:lnTo>
                  <a:lnTo>
                    <a:pt x="201808" y="1252466"/>
                  </a:lnTo>
                  <a:lnTo>
                    <a:pt x="171549" y="1218267"/>
                  </a:lnTo>
                  <a:lnTo>
                    <a:pt x="143409" y="1182244"/>
                  </a:lnTo>
                  <a:lnTo>
                    <a:pt x="117483" y="1144496"/>
                  </a:lnTo>
                  <a:lnTo>
                    <a:pt x="93871" y="1105121"/>
                  </a:lnTo>
                  <a:lnTo>
                    <a:pt x="72669" y="1064216"/>
                  </a:lnTo>
                  <a:lnTo>
                    <a:pt x="53977" y="1021879"/>
                  </a:lnTo>
                  <a:lnTo>
                    <a:pt x="37892" y="978208"/>
                  </a:lnTo>
                  <a:lnTo>
                    <a:pt x="24512" y="933301"/>
                  </a:lnTo>
                  <a:lnTo>
                    <a:pt x="13935" y="887257"/>
                  </a:lnTo>
                  <a:lnTo>
                    <a:pt x="6258" y="840172"/>
                  </a:lnTo>
                  <a:lnTo>
                    <a:pt x="1581" y="792146"/>
                  </a:lnTo>
                  <a:lnTo>
                    <a:pt x="0" y="743275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0D4F2931-9C96-1E40-90FD-89B9B18421B3}"/>
                </a:ext>
              </a:extLst>
            </p:cNvPr>
            <p:cNvSpPr/>
            <p:nvPr/>
          </p:nvSpPr>
          <p:spPr>
            <a:xfrm>
              <a:off x="6700967" y="6899043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59" h="1051559">
                  <a:moveTo>
                    <a:pt x="1051151" y="0"/>
                  </a:moveTo>
                  <a:lnTo>
                    <a:pt x="0" y="0"/>
                  </a:lnTo>
                  <a:lnTo>
                    <a:pt x="0" y="1051151"/>
                  </a:lnTo>
                  <a:lnTo>
                    <a:pt x="1051151" y="1051151"/>
                  </a:lnTo>
                  <a:lnTo>
                    <a:pt x="1051151" y="0"/>
                  </a:lnTo>
                  <a:close/>
                </a:path>
              </a:pathLst>
            </a:custGeom>
            <a:solidFill>
              <a:srgbClr val="1FB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7">
            <a:extLst>
              <a:ext uri="{FF2B5EF4-FFF2-40B4-BE49-F238E27FC236}">
                <a16:creationId xmlns:a16="http://schemas.microsoft.com/office/drawing/2014/main" id="{62EE9072-E97F-EC4A-92A8-D163F057BE76}"/>
              </a:ext>
            </a:extLst>
          </p:cNvPr>
          <p:cNvSpPr txBox="1"/>
          <p:nvPr/>
        </p:nvSpPr>
        <p:spPr>
          <a:xfrm>
            <a:off x="3396382" y="5412725"/>
            <a:ext cx="30162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5" dirty="0">
                <a:solidFill>
                  <a:srgbClr val="FFFFFF"/>
                </a:solidFill>
                <a:latin typeface="Arial"/>
                <a:cs typeface="Arial"/>
              </a:rPr>
              <a:t>CI</a:t>
            </a:r>
            <a:endParaRPr sz="2150">
              <a:latin typeface="Arial"/>
              <a:cs typeface="Arial"/>
            </a:endParaRPr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981BA2F0-8F1E-C149-AC5D-BD21E781F831}"/>
              </a:ext>
            </a:extLst>
          </p:cNvPr>
          <p:cNvSpPr/>
          <p:nvPr/>
        </p:nvSpPr>
        <p:spPr>
          <a:xfrm>
            <a:off x="4525565" y="5309418"/>
            <a:ext cx="633730" cy="633730"/>
          </a:xfrm>
          <a:custGeom>
            <a:avLst/>
            <a:gdLst/>
            <a:ahLst/>
            <a:cxnLst/>
            <a:rect l="l" t="t" r="r" b="b"/>
            <a:pathLst>
              <a:path w="633729" h="633729">
                <a:moveTo>
                  <a:pt x="418198" y="419100"/>
                </a:moveTo>
                <a:lnTo>
                  <a:pt x="215417" y="419100"/>
                </a:lnTo>
                <a:lnTo>
                  <a:pt x="215417" y="633730"/>
                </a:lnTo>
                <a:lnTo>
                  <a:pt x="418198" y="633730"/>
                </a:lnTo>
                <a:lnTo>
                  <a:pt x="418198" y="419100"/>
                </a:lnTo>
                <a:close/>
              </a:path>
              <a:path w="633729" h="633729">
                <a:moveTo>
                  <a:pt x="633628" y="215836"/>
                </a:moveTo>
                <a:lnTo>
                  <a:pt x="418198" y="215836"/>
                </a:lnTo>
                <a:lnTo>
                  <a:pt x="418198" y="0"/>
                </a:lnTo>
                <a:lnTo>
                  <a:pt x="215417" y="0"/>
                </a:lnTo>
                <a:lnTo>
                  <a:pt x="215417" y="215836"/>
                </a:lnTo>
                <a:lnTo>
                  <a:pt x="0" y="215836"/>
                </a:lnTo>
                <a:lnTo>
                  <a:pt x="0" y="418630"/>
                </a:lnTo>
                <a:lnTo>
                  <a:pt x="633628" y="418630"/>
                </a:lnTo>
                <a:lnTo>
                  <a:pt x="633628" y="215836"/>
                </a:lnTo>
                <a:close/>
              </a:path>
            </a:pathLst>
          </a:custGeom>
          <a:solidFill>
            <a:srgbClr val="FFC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39">
            <a:extLst>
              <a:ext uri="{FF2B5EF4-FFF2-40B4-BE49-F238E27FC236}">
                <a16:creationId xmlns:a16="http://schemas.microsoft.com/office/drawing/2014/main" id="{AEA962D2-7B49-0D4A-B784-E7F610A8EAFC}"/>
              </a:ext>
            </a:extLst>
          </p:cNvPr>
          <p:cNvGrpSpPr/>
          <p:nvPr/>
        </p:nvGrpSpPr>
        <p:grpSpPr>
          <a:xfrm>
            <a:off x="5381625" y="4870799"/>
            <a:ext cx="1511935" cy="1511935"/>
            <a:chOff x="9060870" y="6668777"/>
            <a:chExt cx="1511935" cy="1511935"/>
          </a:xfrm>
        </p:grpSpPr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3B5AE695-2ABA-CB41-A3B6-4FBE003F0FA5}"/>
                </a:ext>
              </a:extLst>
            </p:cNvPr>
            <p:cNvSpPr/>
            <p:nvPr/>
          </p:nvSpPr>
          <p:spPr>
            <a:xfrm>
              <a:off x="9073435" y="6681342"/>
              <a:ext cx="1487170" cy="1487170"/>
            </a:xfrm>
            <a:custGeom>
              <a:avLst/>
              <a:gdLst/>
              <a:ahLst/>
              <a:cxnLst/>
              <a:rect l="l" t="t" r="r" b="b"/>
              <a:pathLst>
                <a:path w="1487170" h="1487170">
                  <a:moveTo>
                    <a:pt x="743276" y="0"/>
                  </a:moveTo>
                  <a:lnTo>
                    <a:pt x="694405" y="1581"/>
                  </a:lnTo>
                  <a:lnTo>
                    <a:pt x="646378" y="6258"/>
                  </a:lnTo>
                  <a:lnTo>
                    <a:pt x="599294" y="13935"/>
                  </a:lnTo>
                  <a:lnTo>
                    <a:pt x="553249" y="24512"/>
                  </a:lnTo>
                  <a:lnTo>
                    <a:pt x="508343" y="37892"/>
                  </a:lnTo>
                  <a:lnTo>
                    <a:pt x="464672" y="53977"/>
                  </a:lnTo>
                  <a:lnTo>
                    <a:pt x="422335" y="72670"/>
                  </a:lnTo>
                  <a:lnTo>
                    <a:pt x="381430" y="93871"/>
                  </a:lnTo>
                  <a:lnTo>
                    <a:pt x="342054" y="117483"/>
                  </a:lnTo>
                  <a:lnTo>
                    <a:pt x="304306" y="143409"/>
                  </a:lnTo>
                  <a:lnTo>
                    <a:pt x="268284" y="171550"/>
                  </a:lnTo>
                  <a:lnTo>
                    <a:pt x="234085" y="201808"/>
                  </a:lnTo>
                  <a:lnTo>
                    <a:pt x="201807" y="234085"/>
                  </a:lnTo>
                  <a:lnTo>
                    <a:pt x="171549" y="268284"/>
                  </a:lnTo>
                  <a:lnTo>
                    <a:pt x="143409" y="304307"/>
                  </a:lnTo>
                  <a:lnTo>
                    <a:pt x="117483" y="342055"/>
                  </a:lnTo>
                  <a:lnTo>
                    <a:pt x="93871" y="381430"/>
                  </a:lnTo>
                  <a:lnTo>
                    <a:pt x="72669" y="422336"/>
                  </a:lnTo>
                  <a:lnTo>
                    <a:pt x="53977" y="464673"/>
                  </a:lnTo>
                  <a:lnTo>
                    <a:pt x="37892" y="508343"/>
                  </a:lnTo>
                  <a:lnTo>
                    <a:pt x="24512" y="553250"/>
                  </a:lnTo>
                  <a:lnTo>
                    <a:pt x="13935" y="599294"/>
                  </a:lnTo>
                  <a:lnTo>
                    <a:pt x="6258" y="646379"/>
                  </a:lnTo>
                  <a:lnTo>
                    <a:pt x="1580" y="694405"/>
                  </a:lnTo>
                  <a:lnTo>
                    <a:pt x="0" y="743276"/>
                  </a:lnTo>
                  <a:lnTo>
                    <a:pt x="1580" y="792146"/>
                  </a:lnTo>
                  <a:lnTo>
                    <a:pt x="6258" y="840173"/>
                  </a:lnTo>
                  <a:lnTo>
                    <a:pt x="13935" y="887257"/>
                  </a:lnTo>
                  <a:lnTo>
                    <a:pt x="24512" y="933302"/>
                  </a:lnTo>
                  <a:lnTo>
                    <a:pt x="37892" y="978208"/>
                  </a:lnTo>
                  <a:lnTo>
                    <a:pt x="53977" y="1021879"/>
                  </a:lnTo>
                  <a:lnTo>
                    <a:pt x="72669" y="1064216"/>
                  </a:lnTo>
                  <a:lnTo>
                    <a:pt x="93871" y="1105121"/>
                  </a:lnTo>
                  <a:lnTo>
                    <a:pt x="117483" y="1144497"/>
                  </a:lnTo>
                  <a:lnTo>
                    <a:pt x="143409" y="1182245"/>
                  </a:lnTo>
                  <a:lnTo>
                    <a:pt x="171549" y="1218267"/>
                  </a:lnTo>
                  <a:lnTo>
                    <a:pt x="201807" y="1252466"/>
                  </a:lnTo>
                  <a:lnTo>
                    <a:pt x="234085" y="1284744"/>
                  </a:lnTo>
                  <a:lnTo>
                    <a:pt x="268284" y="1315002"/>
                  </a:lnTo>
                  <a:lnTo>
                    <a:pt x="304306" y="1343143"/>
                  </a:lnTo>
                  <a:lnTo>
                    <a:pt x="342054" y="1369068"/>
                  </a:lnTo>
                  <a:lnTo>
                    <a:pt x="381430" y="1392680"/>
                  </a:lnTo>
                  <a:lnTo>
                    <a:pt x="422335" y="1413882"/>
                  </a:lnTo>
                  <a:lnTo>
                    <a:pt x="464672" y="1432574"/>
                  </a:lnTo>
                  <a:lnTo>
                    <a:pt x="508343" y="1448659"/>
                  </a:lnTo>
                  <a:lnTo>
                    <a:pt x="553249" y="1462039"/>
                  </a:lnTo>
                  <a:lnTo>
                    <a:pt x="599294" y="1472617"/>
                  </a:lnTo>
                  <a:lnTo>
                    <a:pt x="646378" y="1480293"/>
                  </a:lnTo>
                  <a:lnTo>
                    <a:pt x="694405" y="1484971"/>
                  </a:lnTo>
                  <a:lnTo>
                    <a:pt x="743276" y="1486552"/>
                  </a:lnTo>
                  <a:lnTo>
                    <a:pt x="792146" y="1484971"/>
                  </a:lnTo>
                  <a:lnTo>
                    <a:pt x="840173" y="1480293"/>
                  </a:lnTo>
                  <a:lnTo>
                    <a:pt x="887257" y="1472617"/>
                  </a:lnTo>
                  <a:lnTo>
                    <a:pt x="933302" y="1462039"/>
                  </a:lnTo>
                  <a:lnTo>
                    <a:pt x="978208" y="1448659"/>
                  </a:lnTo>
                  <a:lnTo>
                    <a:pt x="1021879" y="1432574"/>
                  </a:lnTo>
                  <a:lnTo>
                    <a:pt x="1064216" y="1413882"/>
                  </a:lnTo>
                  <a:lnTo>
                    <a:pt x="1105121" y="1392680"/>
                  </a:lnTo>
                  <a:lnTo>
                    <a:pt x="1144497" y="1369068"/>
                  </a:lnTo>
                  <a:lnTo>
                    <a:pt x="1182245" y="1343143"/>
                  </a:lnTo>
                  <a:lnTo>
                    <a:pt x="1218267" y="1315002"/>
                  </a:lnTo>
                  <a:lnTo>
                    <a:pt x="1252466" y="1284744"/>
                  </a:lnTo>
                  <a:lnTo>
                    <a:pt x="1284744" y="1252466"/>
                  </a:lnTo>
                  <a:lnTo>
                    <a:pt x="1315002" y="1218267"/>
                  </a:lnTo>
                  <a:lnTo>
                    <a:pt x="1343143" y="1182245"/>
                  </a:lnTo>
                  <a:lnTo>
                    <a:pt x="1369068" y="1144497"/>
                  </a:lnTo>
                  <a:lnTo>
                    <a:pt x="1392680" y="1105121"/>
                  </a:lnTo>
                  <a:lnTo>
                    <a:pt x="1413882" y="1064216"/>
                  </a:lnTo>
                  <a:lnTo>
                    <a:pt x="1432574" y="1021879"/>
                  </a:lnTo>
                  <a:lnTo>
                    <a:pt x="1448659" y="978208"/>
                  </a:lnTo>
                  <a:lnTo>
                    <a:pt x="1462039" y="933302"/>
                  </a:lnTo>
                  <a:lnTo>
                    <a:pt x="1472617" y="887257"/>
                  </a:lnTo>
                  <a:lnTo>
                    <a:pt x="1480293" y="840173"/>
                  </a:lnTo>
                  <a:lnTo>
                    <a:pt x="1484971" y="792146"/>
                  </a:lnTo>
                  <a:lnTo>
                    <a:pt x="1486552" y="743276"/>
                  </a:lnTo>
                  <a:lnTo>
                    <a:pt x="1484971" y="694405"/>
                  </a:lnTo>
                  <a:lnTo>
                    <a:pt x="1480293" y="646379"/>
                  </a:lnTo>
                  <a:lnTo>
                    <a:pt x="1472617" y="599294"/>
                  </a:lnTo>
                  <a:lnTo>
                    <a:pt x="1462039" y="553250"/>
                  </a:lnTo>
                  <a:lnTo>
                    <a:pt x="1448659" y="508343"/>
                  </a:lnTo>
                  <a:lnTo>
                    <a:pt x="1432574" y="464673"/>
                  </a:lnTo>
                  <a:lnTo>
                    <a:pt x="1413882" y="422336"/>
                  </a:lnTo>
                  <a:lnTo>
                    <a:pt x="1392680" y="381430"/>
                  </a:lnTo>
                  <a:lnTo>
                    <a:pt x="1369068" y="342055"/>
                  </a:lnTo>
                  <a:lnTo>
                    <a:pt x="1343143" y="304307"/>
                  </a:lnTo>
                  <a:lnTo>
                    <a:pt x="1315002" y="268284"/>
                  </a:lnTo>
                  <a:lnTo>
                    <a:pt x="1284744" y="234085"/>
                  </a:lnTo>
                  <a:lnTo>
                    <a:pt x="1252466" y="201808"/>
                  </a:lnTo>
                  <a:lnTo>
                    <a:pt x="1218267" y="171550"/>
                  </a:lnTo>
                  <a:lnTo>
                    <a:pt x="1182245" y="143409"/>
                  </a:lnTo>
                  <a:lnTo>
                    <a:pt x="1144497" y="117483"/>
                  </a:lnTo>
                  <a:lnTo>
                    <a:pt x="1105121" y="93871"/>
                  </a:lnTo>
                  <a:lnTo>
                    <a:pt x="1064216" y="72670"/>
                  </a:lnTo>
                  <a:lnTo>
                    <a:pt x="1021879" y="53977"/>
                  </a:lnTo>
                  <a:lnTo>
                    <a:pt x="978208" y="37892"/>
                  </a:lnTo>
                  <a:lnTo>
                    <a:pt x="933302" y="24512"/>
                  </a:lnTo>
                  <a:lnTo>
                    <a:pt x="887257" y="13935"/>
                  </a:lnTo>
                  <a:lnTo>
                    <a:pt x="840173" y="6258"/>
                  </a:lnTo>
                  <a:lnTo>
                    <a:pt x="792146" y="1581"/>
                  </a:lnTo>
                  <a:lnTo>
                    <a:pt x="743276" y="0"/>
                  </a:lnTo>
                  <a:close/>
                </a:path>
              </a:pathLst>
            </a:custGeom>
            <a:solidFill>
              <a:srgbClr val="29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E481BB48-0DCA-BD43-9E5D-918B43F2C4B6}"/>
                </a:ext>
              </a:extLst>
            </p:cNvPr>
            <p:cNvSpPr/>
            <p:nvPr/>
          </p:nvSpPr>
          <p:spPr>
            <a:xfrm>
              <a:off x="9073435" y="6681342"/>
              <a:ext cx="1487170" cy="1487170"/>
            </a:xfrm>
            <a:custGeom>
              <a:avLst/>
              <a:gdLst/>
              <a:ahLst/>
              <a:cxnLst/>
              <a:rect l="l" t="t" r="r" b="b"/>
              <a:pathLst>
                <a:path w="1487170" h="1487170">
                  <a:moveTo>
                    <a:pt x="0" y="743275"/>
                  </a:moveTo>
                  <a:lnTo>
                    <a:pt x="1581" y="694405"/>
                  </a:lnTo>
                  <a:lnTo>
                    <a:pt x="6258" y="646378"/>
                  </a:lnTo>
                  <a:lnTo>
                    <a:pt x="13935" y="599294"/>
                  </a:lnTo>
                  <a:lnTo>
                    <a:pt x="24512" y="553249"/>
                  </a:lnTo>
                  <a:lnTo>
                    <a:pt x="37892" y="508343"/>
                  </a:lnTo>
                  <a:lnTo>
                    <a:pt x="53977" y="464672"/>
                  </a:lnTo>
                  <a:lnTo>
                    <a:pt x="72669" y="422335"/>
                  </a:lnTo>
                  <a:lnTo>
                    <a:pt x="93871" y="381430"/>
                  </a:lnTo>
                  <a:lnTo>
                    <a:pt x="117483" y="342054"/>
                  </a:lnTo>
                  <a:lnTo>
                    <a:pt x="143409" y="304306"/>
                  </a:lnTo>
                  <a:lnTo>
                    <a:pt x="171549" y="268284"/>
                  </a:lnTo>
                  <a:lnTo>
                    <a:pt x="201808" y="234085"/>
                  </a:lnTo>
                  <a:lnTo>
                    <a:pt x="234085" y="201808"/>
                  </a:lnTo>
                  <a:lnTo>
                    <a:pt x="268284" y="171549"/>
                  </a:lnTo>
                  <a:lnTo>
                    <a:pt x="304306" y="143409"/>
                  </a:lnTo>
                  <a:lnTo>
                    <a:pt x="342054" y="117483"/>
                  </a:lnTo>
                  <a:lnTo>
                    <a:pt x="381430" y="93871"/>
                  </a:lnTo>
                  <a:lnTo>
                    <a:pt x="422335" y="72669"/>
                  </a:lnTo>
                  <a:lnTo>
                    <a:pt x="464672" y="53977"/>
                  </a:lnTo>
                  <a:lnTo>
                    <a:pt x="508343" y="37892"/>
                  </a:lnTo>
                  <a:lnTo>
                    <a:pt x="553249" y="24512"/>
                  </a:lnTo>
                  <a:lnTo>
                    <a:pt x="599294" y="13935"/>
                  </a:lnTo>
                  <a:lnTo>
                    <a:pt x="646378" y="6258"/>
                  </a:lnTo>
                  <a:lnTo>
                    <a:pt x="694405" y="1581"/>
                  </a:lnTo>
                  <a:lnTo>
                    <a:pt x="743275" y="0"/>
                  </a:lnTo>
                  <a:lnTo>
                    <a:pt x="792146" y="1581"/>
                  </a:lnTo>
                  <a:lnTo>
                    <a:pt x="840172" y="6258"/>
                  </a:lnTo>
                  <a:lnTo>
                    <a:pt x="887257" y="13935"/>
                  </a:lnTo>
                  <a:lnTo>
                    <a:pt x="933301" y="24512"/>
                  </a:lnTo>
                  <a:lnTo>
                    <a:pt x="978208" y="37892"/>
                  </a:lnTo>
                  <a:lnTo>
                    <a:pt x="1021879" y="53977"/>
                  </a:lnTo>
                  <a:lnTo>
                    <a:pt x="1064216" y="72669"/>
                  </a:lnTo>
                  <a:lnTo>
                    <a:pt x="1105121" y="93871"/>
                  </a:lnTo>
                  <a:lnTo>
                    <a:pt x="1144496" y="117483"/>
                  </a:lnTo>
                  <a:lnTo>
                    <a:pt x="1182244" y="143409"/>
                  </a:lnTo>
                  <a:lnTo>
                    <a:pt x="1218267" y="171549"/>
                  </a:lnTo>
                  <a:lnTo>
                    <a:pt x="1252466" y="201808"/>
                  </a:lnTo>
                  <a:lnTo>
                    <a:pt x="1284743" y="234085"/>
                  </a:lnTo>
                  <a:lnTo>
                    <a:pt x="1315001" y="268284"/>
                  </a:lnTo>
                  <a:lnTo>
                    <a:pt x="1343142" y="304306"/>
                  </a:lnTo>
                  <a:lnTo>
                    <a:pt x="1369068" y="342054"/>
                  </a:lnTo>
                  <a:lnTo>
                    <a:pt x="1392680" y="381430"/>
                  </a:lnTo>
                  <a:lnTo>
                    <a:pt x="1413881" y="422335"/>
                  </a:lnTo>
                  <a:lnTo>
                    <a:pt x="1432573" y="464672"/>
                  </a:lnTo>
                  <a:lnTo>
                    <a:pt x="1448659" y="508343"/>
                  </a:lnTo>
                  <a:lnTo>
                    <a:pt x="1462039" y="553249"/>
                  </a:lnTo>
                  <a:lnTo>
                    <a:pt x="1472616" y="599294"/>
                  </a:lnTo>
                  <a:lnTo>
                    <a:pt x="1480293" y="646378"/>
                  </a:lnTo>
                  <a:lnTo>
                    <a:pt x="1484970" y="694405"/>
                  </a:lnTo>
                  <a:lnTo>
                    <a:pt x="1486551" y="743275"/>
                  </a:lnTo>
                  <a:lnTo>
                    <a:pt x="1484970" y="792146"/>
                  </a:lnTo>
                  <a:lnTo>
                    <a:pt x="1480293" y="840172"/>
                  </a:lnTo>
                  <a:lnTo>
                    <a:pt x="1472616" y="887257"/>
                  </a:lnTo>
                  <a:lnTo>
                    <a:pt x="1462039" y="933301"/>
                  </a:lnTo>
                  <a:lnTo>
                    <a:pt x="1448659" y="978208"/>
                  </a:lnTo>
                  <a:lnTo>
                    <a:pt x="1432573" y="1021879"/>
                  </a:lnTo>
                  <a:lnTo>
                    <a:pt x="1413881" y="1064216"/>
                  </a:lnTo>
                  <a:lnTo>
                    <a:pt x="1392680" y="1105121"/>
                  </a:lnTo>
                  <a:lnTo>
                    <a:pt x="1369068" y="1144496"/>
                  </a:lnTo>
                  <a:lnTo>
                    <a:pt x="1343142" y="1182244"/>
                  </a:lnTo>
                  <a:lnTo>
                    <a:pt x="1315001" y="1218267"/>
                  </a:lnTo>
                  <a:lnTo>
                    <a:pt x="1284743" y="1252466"/>
                  </a:lnTo>
                  <a:lnTo>
                    <a:pt x="1252466" y="1284743"/>
                  </a:lnTo>
                  <a:lnTo>
                    <a:pt x="1218267" y="1315001"/>
                  </a:lnTo>
                  <a:lnTo>
                    <a:pt x="1182244" y="1343142"/>
                  </a:lnTo>
                  <a:lnTo>
                    <a:pt x="1144496" y="1369068"/>
                  </a:lnTo>
                  <a:lnTo>
                    <a:pt x="1105121" y="1392680"/>
                  </a:lnTo>
                  <a:lnTo>
                    <a:pt x="1064216" y="1413881"/>
                  </a:lnTo>
                  <a:lnTo>
                    <a:pt x="1021879" y="1432573"/>
                  </a:lnTo>
                  <a:lnTo>
                    <a:pt x="978208" y="1448659"/>
                  </a:lnTo>
                  <a:lnTo>
                    <a:pt x="933301" y="1462039"/>
                  </a:lnTo>
                  <a:lnTo>
                    <a:pt x="887257" y="1472616"/>
                  </a:lnTo>
                  <a:lnTo>
                    <a:pt x="840172" y="1480293"/>
                  </a:lnTo>
                  <a:lnTo>
                    <a:pt x="792146" y="1484970"/>
                  </a:lnTo>
                  <a:lnTo>
                    <a:pt x="743275" y="1486551"/>
                  </a:lnTo>
                  <a:lnTo>
                    <a:pt x="694405" y="1484970"/>
                  </a:lnTo>
                  <a:lnTo>
                    <a:pt x="646378" y="1480293"/>
                  </a:lnTo>
                  <a:lnTo>
                    <a:pt x="599294" y="1472616"/>
                  </a:lnTo>
                  <a:lnTo>
                    <a:pt x="553249" y="1462039"/>
                  </a:lnTo>
                  <a:lnTo>
                    <a:pt x="508343" y="1448659"/>
                  </a:lnTo>
                  <a:lnTo>
                    <a:pt x="464672" y="1432573"/>
                  </a:lnTo>
                  <a:lnTo>
                    <a:pt x="422335" y="1413881"/>
                  </a:lnTo>
                  <a:lnTo>
                    <a:pt x="381430" y="1392680"/>
                  </a:lnTo>
                  <a:lnTo>
                    <a:pt x="342054" y="1369068"/>
                  </a:lnTo>
                  <a:lnTo>
                    <a:pt x="304306" y="1343142"/>
                  </a:lnTo>
                  <a:lnTo>
                    <a:pt x="268284" y="1315001"/>
                  </a:lnTo>
                  <a:lnTo>
                    <a:pt x="234085" y="1284743"/>
                  </a:lnTo>
                  <a:lnTo>
                    <a:pt x="201808" y="1252466"/>
                  </a:lnTo>
                  <a:lnTo>
                    <a:pt x="171549" y="1218267"/>
                  </a:lnTo>
                  <a:lnTo>
                    <a:pt x="143409" y="1182244"/>
                  </a:lnTo>
                  <a:lnTo>
                    <a:pt x="117483" y="1144496"/>
                  </a:lnTo>
                  <a:lnTo>
                    <a:pt x="93871" y="1105121"/>
                  </a:lnTo>
                  <a:lnTo>
                    <a:pt x="72669" y="1064216"/>
                  </a:lnTo>
                  <a:lnTo>
                    <a:pt x="53977" y="1021879"/>
                  </a:lnTo>
                  <a:lnTo>
                    <a:pt x="37892" y="978208"/>
                  </a:lnTo>
                  <a:lnTo>
                    <a:pt x="24512" y="933301"/>
                  </a:lnTo>
                  <a:lnTo>
                    <a:pt x="13935" y="887257"/>
                  </a:lnTo>
                  <a:lnTo>
                    <a:pt x="6258" y="840172"/>
                  </a:lnTo>
                  <a:lnTo>
                    <a:pt x="1581" y="792146"/>
                  </a:lnTo>
                  <a:lnTo>
                    <a:pt x="0" y="743275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422A2E52-6BC2-E94D-9FEB-4C729AD4842C}"/>
                </a:ext>
              </a:extLst>
            </p:cNvPr>
            <p:cNvSpPr/>
            <p:nvPr/>
          </p:nvSpPr>
          <p:spPr>
            <a:xfrm>
              <a:off x="9291134" y="6899043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59" h="1051559">
                  <a:moveTo>
                    <a:pt x="1051151" y="0"/>
                  </a:moveTo>
                  <a:lnTo>
                    <a:pt x="0" y="0"/>
                  </a:lnTo>
                  <a:lnTo>
                    <a:pt x="0" y="1051151"/>
                  </a:lnTo>
                  <a:lnTo>
                    <a:pt x="1051151" y="1051151"/>
                  </a:lnTo>
                  <a:lnTo>
                    <a:pt x="1051151" y="0"/>
                  </a:lnTo>
                  <a:close/>
                </a:path>
              </a:pathLst>
            </a:custGeom>
            <a:solidFill>
              <a:srgbClr val="29CC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3">
            <a:extLst>
              <a:ext uri="{FF2B5EF4-FFF2-40B4-BE49-F238E27FC236}">
                <a16:creationId xmlns:a16="http://schemas.microsoft.com/office/drawing/2014/main" id="{569E17F3-7992-C943-B894-D3CB02A68BD9}"/>
              </a:ext>
            </a:extLst>
          </p:cNvPr>
          <p:cNvSpPr txBox="1"/>
          <p:nvPr/>
        </p:nvSpPr>
        <p:spPr>
          <a:xfrm>
            <a:off x="5925295" y="5412725"/>
            <a:ext cx="42481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10" dirty="0">
                <a:solidFill>
                  <a:srgbClr val="FFFFFF"/>
                </a:solidFill>
                <a:latin typeface="Arial"/>
                <a:cs typeface="Arial"/>
              </a:rPr>
              <a:t>CD</a:t>
            </a:r>
            <a:endParaRPr sz="2150">
              <a:latin typeface="Arial"/>
              <a:cs typeface="Arial"/>
            </a:endParaRPr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ED04975E-D944-9346-A63A-AF482182E109}"/>
              </a:ext>
            </a:extLst>
          </p:cNvPr>
          <p:cNvSpPr/>
          <p:nvPr/>
        </p:nvSpPr>
        <p:spPr>
          <a:xfrm>
            <a:off x="7115730" y="5309418"/>
            <a:ext cx="633730" cy="633730"/>
          </a:xfrm>
          <a:custGeom>
            <a:avLst/>
            <a:gdLst/>
            <a:ahLst/>
            <a:cxnLst/>
            <a:rect l="l" t="t" r="r" b="b"/>
            <a:pathLst>
              <a:path w="633729" h="633729">
                <a:moveTo>
                  <a:pt x="418211" y="419100"/>
                </a:moveTo>
                <a:lnTo>
                  <a:pt x="215417" y="419100"/>
                </a:lnTo>
                <a:lnTo>
                  <a:pt x="215417" y="633730"/>
                </a:lnTo>
                <a:lnTo>
                  <a:pt x="418211" y="633730"/>
                </a:lnTo>
                <a:lnTo>
                  <a:pt x="418211" y="419100"/>
                </a:lnTo>
                <a:close/>
              </a:path>
              <a:path w="633729" h="633729">
                <a:moveTo>
                  <a:pt x="633628" y="215836"/>
                </a:moveTo>
                <a:lnTo>
                  <a:pt x="418211" y="215836"/>
                </a:lnTo>
                <a:lnTo>
                  <a:pt x="418211" y="0"/>
                </a:lnTo>
                <a:lnTo>
                  <a:pt x="215417" y="0"/>
                </a:lnTo>
                <a:lnTo>
                  <a:pt x="215417" y="215836"/>
                </a:lnTo>
                <a:lnTo>
                  <a:pt x="0" y="215836"/>
                </a:lnTo>
                <a:lnTo>
                  <a:pt x="0" y="418630"/>
                </a:lnTo>
                <a:lnTo>
                  <a:pt x="633628" y="418630"/>
                </a:lnTo>
                <a:lnTo>
                  <a:pt x="633628" y="215836"/>
                </a:lnTo>
                <a:close/>
              </a:path>
            </a:pathLst>
          </a:custGeom>
          <a:solidFill>
            <a:srgbClr val="FFC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5">
            <a:extLst>
              <a:ext uri="{FF2B5EF4-FFF2-40B4-BE49-F238E27FC236}">
                <a16:creationId xmlns:a16="http://schemas.microsoft.com/office/drawing/2014/main" id="{EAE7B66B-2EA9-A641-A5B7-C0BFB777D942}"/>
              </a:ext>
            </a:extLst>
          </p:cNvPr>
          <p:cNvGrpSpPr/>
          <p:nvPr/>
        </p:nvGrpSpPr>
        <p:grpSpPr>
          <a:xfrm>
            <a:off x="7971791" y="4870799"/>
            <a:ext cx="1511935" cy="1511935"/>
            <a:chOff x="11651036" y="6668777"/>
            <a:chExt cx="1511935" cy="1511935"/>
          </a:xfrm>
        </p:grpSpPr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54FFAF2B-176D-8140-A44B-D7DC96876B93}"/>
                </a:ext>
              </a:extLst>
            </p:cNvPr>
            <p:cNvSpPr/>
            <p:nvPr/>
          </p:nvSpPr>
          <p:spPr>
            <a:xfrm>
              <a:off x="11663601" y="6681342"/>
              <a:ext cx="1487170" cy="1487170"/>
            </a:xfrm>
            <a:custGeom>
              <a:avLst/>
              <a:gdLst/>
              <a:ahLst/>
              <a:cxnLst/>
              <a:rect l="l" t="t" r="r" b="b"/>
              <a:pathLst>
                <a:path w="1487169" h="1487170">
                  <a:moveTo>
                    <a:pt x="743276" y="0"/>
                  </a:moveTo>
                  <a:lnTo>
                    <a:pt x="694405" y="1581"/>
                  </a:lnTo>
                  <a:lnTo>
                    <a:pt x="646378" y="6258"/>
                  </a:lnTo>
                  <a:lnTo>
                    <a:pt x="599294" y="13935"/>
                  </a:lnTo>
                  <a:lnTo>
                    <a:pt x="553249" y="24512"/>
                  </a:lnTo>
                  <a:lnTo>
                    <a:pt x="508343" y="37892"/>
                  </a:lnTo>
                  <a:lnTo>
                    <a:pt x="464672" y="53977"/>
                  </a:lnTo>
                  <a:lnTo>
                    <a:pt x="422335" y="72670"/>
                  </a:lnTo>
                  <a:lnTo>
                    <a:pt x="381430" y="93871"/>
                  </a:lnTo>
                  <a:lnTo>
                    <a:pt x="342054" y="117483"/>
                  </a:lnTo>
                  <a:lnTo>
                    <a:pt x="304306" y="143409"/>
                  </a:lnTo>
                  <a:lnTo>
                    <a:pt x="268284" y="171550"/>
                  </a:lnTo>
                  <a:lnTo>
                    <a:pt x="234085" y="201808"/>
                  </a:lnTo>
                  <a:lnTo>
                    <a:pt x="201807" y="234085"/>
                  </a:lnTo>
                  <a:lnTo>
                    <a:pt x="171549" y="268284"/>
                  </a:lnTo>
                  <a:lnTo>
                    <a:pt x="143409" y="304307"/>
                  </a:lnTo>
                  <a:lnTo>
                    <a:pt x="117483" y="342055"/>
                  </a:lnTo>
                  <a:lnTo>
                    <a:pt x="93871" y="381430"/>
                  </a:lnTo>
                  <a:lnTo>
                    <a:pt x="72669" y="422336"/>
                  </a:lnTo>
                  <a:lnTo>
                    <a:pt x="53977" y="464673"/>
                  </a:lnTo>
                  <a:lnTo>
                    <a:pt x="37892" y="508343"/>
                  </a:lnTo>
                  <a:lnTo>
                    <a:pt x="24512" y="553250"/>
                  </a:lnTo>
                  <a:lnTo>
                    <a:pt x="13935" y="599294"/>
                  </a:lnTo>
                  <a:lnTo>
                    <a:pt x="6258" y="646379"/>
                  </a:lnTo>
                  <a:lnTo>
                    <a:pt x="1580" y="694405"/>
                  </a:lnTo>
                  <a:lnTo>
                    <a:pt x="0" y="743276"/>
                  </a:lnTo>
                  <a:lnTo>
                    <a:pt x="1580" y="792146"/>
                  </a:lnTo>
                  <a:lnTo>
                    <a:pt x="6258" y="840173"/>
                  </a:lnTo>
                  <a:lnTo>
                    <a:pt x="13935" y="887257"/>
                  </a:lnTo>
                  <a:lnTo>
                    <a:pt x="24512" y="933302"/>
                  </a:lnTo>
                  <a:lnTo>
                    <a:pt x="37892" y="978208"/>
                  </a:lnTo>
                  <a:lnTo>
                    <a:pt x="53977" y="1021879"/>
                  </a:lnTo>
                  <a:lnTo>
                    <a:pt x="72669" y="1064216"/>
                  </a:lnTo>
                  <a:lnTo>
                    <a:pt x="93871" y="1105121"/>
                  </a:lnTo>
                  <a:lnTo>
                    <a:pt x="117483" y="1144497"/>
                  </a:lnTo>
                  <a:lnTo>
                    <a:pt x="143409" y="1182245"/>
                  </a:lnTo>
                  <a:lnTo>
                    <a:pt x="171549" y="1218267"/>
                  </a:lnTo>
                  <a:lnTo>
                    <a:pt x="201807" y="1252466"/>
                  </a:lnTo>
                  <a:lnTo>
                    <a:pt x="234085" y="1284744"/>
                  </a:lnTo>
                  <a:lnTo>
                    <a:pt x="268284" y="1315002"/>
                  </a:lnTo>
                  <a:lnTo>
                    <a:pt x="304306" y="1343143"/>
                  </a:lnTo>
                  <a:lnTo>
                    <a:pt x="342054" y="1369068"/>
                  </a:lnTo>
                  <a:lnTo>
                    <a:pt x="381430" y="1392680"/>
                  </a:lnTo>
                  <a:lnTo>
                    <a:pt x="422335" y="1413882"/>
                  </a:lnTo>
                  <a:lnTo>
                    <a:pt x="464672" y="1432574"/>
                  </a:lnTo>
                  <a:lnTo>
                    <a:pt x="508343" y="1448659"/>
                  </a:lnTo>
                  <a:lnTo>
                    <a:pt x="553249" y="1462039"/>
                  </a:lnTo>
                  <a:lnTo>
                    <a:pt x="599294" y="1472617"/>
                  </a:lnTo>
                  <a:lnTo>
                    <a:pt x="646378" y="1480293"/>
                  </a:lnTo>
                  <a:lnTo>
                    <a:pt x="694405" y="1484971"/>
                  </a:lnTo>
                  <a:lnTo>
                    <a:pt x="743276" y="1486552"/>
                  </a:lnTo>
                  <a:lnTo>
                    <a:pt x="792147" y="1484971"/>
                  </a:lnTo>
                  <a:lnTo>
                    <a:pt x="840173" y="1480293"/>
                  </a:lnTo>
                  <a:lnTo>
                    <a:pt x="887258" y="1472617"/>
                  </a:lnTo>
                  <a:lnTo>
                    <a:pt x="933303" y="1462039"/>
                  </a:lnTo>
                  <a:lnTo>
                    <a:pt x="978210" y="1448659"/>
                  </a:lnTo>
                  <a:lnTo>
                    <a:pt x="1021880" y="1432574"/>
                  </a:lnTo>
                  <a:lnTo>
                    <a:pt x="1064218" y="1413882"/>
                  </a:lnTo>
                  <a:lnTo>
                    <a:pt x="1105123" y="1392680"/>
                  </a:lnTo>
                  <a:lnTo>
                    <a:pt x="1144498" y="1369068"/>
                  </a:lnTo>
                  <a:lnTo>
                    <a:pt x="1182246" y="1343143"/>
                  </a:lnTo>
                  <a:lnTo>
                    <a:pt x="1218269" y="1315002"/>
                  </a:lnTo>
                  <a:lnTo>
                    <a:pt x="1252467" y="1284744"/>
                  </a:lnTo>
                  <a:lnTo>
                    <a:pt x="1284745" y="1252466"/>
                  </a:lnTo>
                  <a:lnTo>
                    <a:pt x="1315003" y="1218267"/>
                  </a:lnTo>
                  <a:lnTo>
                    <a:pt x="1343144" y="1182245"/>
                  </a:lnTo>
                  <a:lnTo>
                    <a:pt x="1369069" y="1144497"/>
                  </a:lnTo>
                  <a:lnTo>
                    <a:pt x="1392681" y="1105121"/>
                  </a:lnTo>
                  <a:lnTo>
                    <a:pt x="1413882" y="1064216"/>
                  </a:lnTo>
                  <a:lnTo>
                    <a:pt x="1432574" y="1021879"/>
                  </a:lnTo>
                  <a:lnTo>
                    <a:pt x="1448660" y="978208"/>
                  </a:lnTo>
                  <a:lnTo>
                    <a:pt x="1462040" y="933302"/>
                  </a:lnTo>
                  <a:lnTo>
                    <a:pt x="1472617" y="887257"/>
                  </a:lnTo>
                  <a:lnTo>
                    <a:pt x="1480293" y="840173"/>
                  </a:lnTo>
                  <a:lnTo>
                    <a:pt x="1484971" y="792146"/>
                  </a:lnTo>
                  <a:lnTo>
                    <a:pt x="1486552" y="743276"/>
                  </a:lnTo>
                  <a:lnTo>
                    <a:pt x="1484971" y="694405"/>
                  </a:lnTo>
                  <a:lnTo>
                    <a:pt x="1480293" y="646379"/>
                  </a:lnTo>
                  <a:lnTo>
                    <a:pt x="1472617" y="599294"/>
                  </a:lnTo>
                  <a:lnTo>
                    <a:pt x="1462040" y="553250"/>
                  </a:lnTo>
                  <a:lnTo>
                    <a:pt x="1448660" y="508343"/>
                  </a:lnTo>
                  <a:lnTo>
                    <a:pt x="1432574" y="464673"/>
                  </a:lnTo>
                  <a:lnTo>
                    <a:pt x="1413882" y="422336"/>
                  </a:lnTo>
                  <a:lnTo>
                    <a:pt x="1392681" y="381430"/>
                  </a:lnTo>
                  <a:lnTo>
                    <a:pt x="1369069" y="342055"/>
                  </a:lnTo>
                  <a:lnTo>
                    <a:pt x="1343144" y="304307"/>
                  </a:lnTo>
                  <a:lnTo>
                    <a:pt x="1315003" y="268284"/>
                  </a:lnTo>
                  <a:lnTo>
                    <a:pt x="1284745" y="234085"/>
                  </a:lnTo>
                  <a:lnTo>
                    <a:pt x="1252467" y="201808"/>
                  </a:lnTo>
                  <a:lnTo>
                    <a:pt x="1218269" y="171550"/>
                  </a:lnTo>
                  <a:lnTo>
                    <a:pt x="1182246" y="143409"/>
                  </a:lnTo>
                  <a:lnTo>
                    <a:pt x="1144498" y="117483"/>
                  </a:lnTo>
                  <a:lnTo>
                    <a:pt x="1105123" y="93871"/>
                  </a:lnTo>
                  <a:lnTo>
                    <a:pt x="1064218" y="72670"/>
                  </a:lnTo>
                  <a:lnTo>
                    <a:pt x="1021880" y="53977"/>
                  </a:lnTo>
                  <a:lnTo>
                    <a:pt x="978210" y="37892"/>
                  </a:lnTo>
                  <a:lnTo>
                    <a:pt x="933303" y="24512"/>
                  </a:lnTo>
                  <a:lnTo>
                    <a:pt x="887258" y="13935"/>
                  </a:lnTo>
                  <a:lnTo>
                    <a:pt x="840173" y="6258"/>
                  </a:lnTo>
                  <a:lnTo>
                    <a:pt x="792147" y="1581"/>
                  </a:lnTo>
                  <a:lnTo>
                    <a:pt x="743276" y="0"/>
                  </a:lnTo>
                  <a:close/>
                </a:path>
              </a:pathLst>
            </a:custGeom>
            <a:solidFill>
              <a:srgbClr val="FF58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07B981E6-E0AD-A24C-A5DF-B51EBCC61332}"/>
                </a:ext>
              </a:extLst>
            </p:cNvPr>
            <p:cNvSpPr/>
            <p:nvPr/>
          </p:nvSpPr>
          <p:spPr>
            <a:xfrm>
              <a:off x="11663601" y="6681342"/>
              <a:ext cx="1487170" cy="1487170"/>
            </a:xfrm>
            <a:custGeom>
              <a:avLst/>
              <a:gdLst/>
              <a:ahLst/>
              <a:cxnLst/>
              <a:rect l="l" t="t" r="r" b="b"/>
              <a:pathLst>
                <a:path w="1487169" h="1487170">
                  <a:moveTo>
                    <a:pt x="0" y="743275"/>
                  </a:moveTo>
                  <a:lnTo>
                    <a:pt x="1581" y="694405"/>
                  </a:lnTo>
                  <a:lnTo>
                    <a:pt x="6258" y="646378"/>
                  </a:lnTo>
                  <a:lnTo>
                    <a:pt x="13935" y="599294"/>
                  </a:lnTo>
                  <a:lnTo>
                    <a:pt x="24512" y="553249"/>
                  </a:lnTo>
                  <a:lnTo>
                    <a:pt x="37892" y="508343"/>
                  </a:lnTo>
                  <a:lnTo>
                    <a:pt x="53977" y="464672"/>
                  </a:lnTo>
                  <a:lnTo>
                    <a:pt x="72669" y="422335"/>
                  </a:lnTo>
                  <a:lnTo>
                    <a:pt x="93871" y="381430"/>
                  </a:lnTo>
                  <a:lnTo>
                    <a:pt x="117483" y="342054"/>
                  </a:lnTo>
                  <a:lnTo>
                    <a:pt x="143409" y="304306"/>
                  </a:lnTo>
                  <a:lnTo>
                    <a:pt x="171549" y="268284"/>
                  </a:lnTo>
                  <a:lnTo>
                    <a:pt x="201808" y="234085"/>
                  </a:lnTo>
                  <a:lnTo>
                    <a:pt x="234085" y="201808"/>
                  </a:lnTo>
                  <a:lnTo>
                    <a:pt x="268284" y="171549"/>
                  </a:lnTo>
                  <a:lnTo>
                    <a:pt x="304306" y="143409"/>
                  </a:lnTo>
                  <a:lnTo>
                    <a:pt x="342054" y="117483"/>
                  </a:lnTo>
                  <a:lnTo>
                    <a:pt x="381430" y="93871"/>
                  </a:lnTo>
                  <a:lnTo>
                    <a:pt x="422335" y="72669"/>
                  </a:lnTo>
                  <a:lnTo>
                    <a:pt x="464672" y="53977"/>
                  </a:lnTo>
                  <a:lnTo>
                    <a:pt x="508343" y="37892"/>
                  </a:lnTo>
                  <a:lnTo>
                    <a:pt x="553249" y="24512"/>
                  </a:lnTo>
                  <a:lnTo>
                    <a:pt x="599294" y="13935"/>
                  </a:lnTo>
                  <a:lnTo>
                    <a:pt x="646378" y="6258"/>
                  </a:lnTo>
                  <a:lnTo>
                    <a:pt x="694405" y="1581"/>
                  </a:lnTo>
                  <a:lnTo>
                    <a:pt x="743275" y="0"/>
                  </a:lnTo>
                  <a:lnTo>
                    <a:pt x="792146" y="1581"/>
                  </a:lnTo>
                  <a:lnTo>
                    <a:pt x="840172" y="6258"/>
                  </a:lnTo>
                  <a:lnTo>
                    <a:pt x="887257" y="13935"/>
                  </a:lnTo>
                  <a:lnTo>
                    <a:pt x="933301" y="24512"/>
                  </a:lnTo>
                  <a:lnTo>
                    <a:pt x="978208" y="37892"/>
                  </a:lnTo>
                  <a:lnTo>
                    <a:pt x="1021879" y="53977"/>
                  </a:lnTo>
                  <a:lnTo>
                    <a:pt x="1064216" y="72669"/>
                  </a:lnTo>
                  <a:lnTo>
                    <a:pt x="1105121" y="93871"/>
                  </a:lnTo>
                  <a:lnTo>
                    <a:pt x="1144496" y="117483"/>
                  </a:lnTo>
                  <a:lnTo>
                    <a:pt x="1182244" y="143409"/>
                  </a:lnTo>
                  <a:lnTo>
                    <a:pt x="1218267" y="171549"/>
                  </a:lnTo>
                  <a:lnTo>
                    <a:pt x="1252466" y="201808"/>
                  </a:lnTo>
                  <a:lnTo>
                    <a:pt x="1284743" y="234085"/>
                  </a:lnTo>
                  <a:lnTo>
                    <a:pt x="1315001" y="268284"/>
                  </a:lnTo>
                  <a:lnTo>
                    <a:pt x="1343142" y="304306"/>
                  </a:lnTo>
                  <a:lnTo>
                    <a:pt x="1369068" y="342054"/>
                  </a:lnTo>
                  <a:lnTo>
                    <a:pt x="1392680" y="381430"/>
                  </a:lnTo>
                  <a:lnTo>
                    <a:pt x="1413881" y="422335"/>
                  </a:lnTo>
                  <a:lnTo>
                    <a:pt x="1432573" y="464672"/>
                  </a:lnTo>
                  <a:lnTo>
                    <a:pt x="1448659" y="508343"/>
                  </a:lnTo>
                  <a:lnTo>
                    <a:pt x="1462039" y="553249"/>
                  </a:lnTo>
                  <a:lnTo>
                    <a:pt x="1472616" y="599294"/>
                  </a:lnTo>
                  <a:lnTo>
                    <a:pt x="1480293" y="646378"/>
                  </a:lnTo>
                  <a:lnTo>
                    <a:pt x="1484970" y="694405"/>
                  </a:lnTo>
                  <a:lnTo>
                    <a:pt x="1486551" y="743275"/>
                  </a:lnTo>
                  <a:lnTo>
                    <a:pt x="1484970" y="792146"/>
                  </a:lnTo>
                  <a:lnTo>
                    <a:pt x="1480293" y="840172"/>
                  </a:lnTo>
                  <a:lnTo>
                    <a:pt x="1472616" y="887257"/>
                  </a:lnTo>
                  <a:lnTo>
                    <a:pt x="1462039" y="933301"/>
                  </a:lnTo>
                  <a:lnTo>
                    <a:pt x="1448659" y="978208"/>
                  </a:lnTo>
                  <a:lnTo>
                    <a:pt x="1432573" y="1021879"/>
                  </a:lnTo>
                  <a:lnTo>
                    <a:pt x="1413881" y="1064216"/>
                  </a:lnTo>
                  <a:lnTo>
                    <a:pt x="1392680" y="1105121"/>
                  </a:lnTo>
                  <a:lnTo>
                    <a:pt x="1369068" y="1144496"/>
                  </a:lnTo>
                  <a:lnTo>
                    <a:pt x="1343142" y="1182244"/>
                  </a:lnTo>
                  <a:lnTo>
                    <a:pt x="1315001" y="1218267"/>
                  </a:lnTo>
                  <a:lnTo>
                    <a:pt x="1284743" y="1252466"/>
                  </a:lnTo>
                  <a:lnTo>
                    <a:pt x="1252466" y="1284743"/>
                  </a:lnTo>
                  <a:lnTo>
                    <a:pt x="1218267" y="1315001"/>
                  </a:lnTo>
                  <a:lnTo>
                    <a:pt x="1182244" y="1343142"/>
                  </a:lnTo>
                  <a:lnTo>
                    <a:pt x="1144496" y="1369068"/>
                  </a:lnTo>
                  <a:lnTo>
                    <a:pt x="1105121" y="1392680"/>
                  </a:lnTo>
                  <a:lnTo>
                    <a:pt x="1064216" y="1413881"/>
                  </a:lnTo>
                  <a:lnTo>
                    <a:pt x="1021879" y="1432573"/>
                  </a:lnTo>
                  <a:lnTo>
                    <a:pt x="978208" y="1448659"/>
                  </a:lnTo>
                  <a:lnTo>
                    <a:pt x="933301" y="1462039"/>
                  </a:lnTo>
                  <a:lnTo>
                    <a:pt x="887257" y="1472616"/>
                  </a:lnTo>
                  <a:lnTo>
                    <a:pt x="840172" y="1480293"/>
                  </a:lnTo>
                  <a:lnTo>
                    <a:pt x="792146" y="1484970"/>
                  </a:lnTo>
                  <a:lnTo>
                    <a:pt x="743275" y="1486551"/>
                  </a:lnTo>
                  <a:lnTo>
                    <a:pt x="694405" y="1484970"/>
                  </a:lnTo>
                  <a:lnTo>
                    <a:pt x="646378" y="1480293"/>
                  </a:lnTo>
                  <a:lnTo>
                    <a:pt x="599294" y="1472616"/>
                  </a:lnTo>
                  <a:lnTo>
                    <a:pt x="553249" y="1462039"/>
                  </a:lnTo>
                  <a:lnTo>
                    <a:pt x="508343" y="1448659"/>
                  </a:lnTo>
                  <a:lnTo>
                    <a:pt x="464672" y="1432573"/>
                  </a:lnTo>
                  <a:lnTo>
                    <a:pt x="422335" y="1413881"/>
                  </a:lnTo>
                  <a:lnTo>
                    <a:pt x="381430" y="1392680"/>
                  </a:lnTo>
                  <a:lnTo>
                    <a:pt x="342054" y="1369068"/>
                  </a:lnTo>
                  <a:lnTo>
                    <a:pt x="304306" y="1343142"/>
                  </a:lnTo>
                  <a:lnTo>
                    <a:pt x="268284" y="1315001"/>
                  </a:lnTo>
                  <a:lnTo>
                    <a:pt x="234085" y="1284743"/>
                  </a:lnTo>
                  <a:lnTo>
                    <a:pt x="201808" y="1252466"/>
                  </a:lnTo>
                  <a:lnTo>
                    <a:pt x="171549" y="1218267"/>
                  </a:lnTo>
                  <a:lnTo>
                    <a:pt x="143409" y="1182244"/>
                  </a:lnTo>
                  <a:lnTo>
                    <a:pt x="117483" y="1144496"/>
                  </a:lnTo>
                  <a:lnTo>
                    <a:pt x="93871" y="1105121"/>
                  </a:lnTo>
                  <a:lnTo>
                    <a:pt x="72669" y="1064216"/>
                  </a:lnTo>
                  <a:lnTo>
                    <a:pt x="53977" y="1021879"/>
                  </a:lnTo>
                  <a:lnTo>
                    <a:pt x="37892" y="978208"/>
                  </a:lnTo>
                  <a:lnTo>
                    <a:pt x="24512" y="933301"/>
                  </a:lnTo>
                  <a:lnTo>
                    <a:pt x="13935" y="887257"/>
                  </a:lnTo>
                  <a:lnTo>
                    <a:pt x="6258" y="840172"/>
                  </a:lnTo>
                  <a:lnTo>
                    <a:pt x="1581" y="792146"/>
                  </a:lnTo>
                  <a:lnTo>
                    <a:pt x="0" y="743275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45CF8B30-B5FE-BF4E-ACB2-4733908DE729}"/>
                </a:ext>
              </a:extLst>
            </p:cNvPr>
            <p:cNvSpPr/>
            <p:nvPr/>
          </p:nvSpPr>
          <p:spPr>
            <a:xfrm>
              <a:off x="11881301" y="6899043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59" h="1051559">
                  <a:moveTo>
                    <a:pt x="1051150" y="0"/>
                  </a:moveTo>
                  <a:lnTo>
                    <a:pt x="0" y="0"/>
                  </a:lnTo>
                  <a:lnTo>
                    <a:pt x="0" y="1051151"/>
                  </a:lnTo>
                  <a:lnTo>
                    <a:pt x="1051150" y="1051151"/>
                  </a:lnTo>
                  <a:lnTo>
                    <a:pt x="1051150" y="0"/>
                  </a:lnTo>
                  <a:close/>
                </a:path>
              </a:pathLst>
            </a:custGeom>
            <a:solidFill>
              <a:srgbClr val="FF58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49">
            <a:extLst>
              <a:ext uri="{FF2B5EF4-FFF2-40B4-BE49-F238E27FC236}">
                <a16:creationId xmlns:a16="http://schemas.microsoft.com/office/drawing/2014/main" id="{0CAE70D0-9A96-914C-8591-F5A626BD9A6A}"/>
              </a:ext>
            </a:extLst>
          </p:cNvPr>
          <p:cNvSpPr txBox="1"/>
          <p:nvPr/>
        </p:nvSpPr>
        <p:spPr>
          <a:xfrm>
            <a:off x="8262589" y="5239829"/>
            <a:ext cx="930275" cy="72231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70"/>
              </a:spcBef>
            </a:pPr>
            <a:r>
              <a:rPr lang="zh-CN" altLang="en-US" sz="2350" b="1" spc="20" dirty="0">
                <a:solidFill>
                  <a:srgbClr val="FFFFFF"/>
                </a:solidFill>
                <a:latin typeface="Microsoft YaHei"/>
                <a:cs typeface="Microsoft YaHei"/>
              </a:rPr>
              <a:t>质量度量数据</a:t>
            </a:r>
            <a:endParaRPr sz="2350" dirty="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206083356"/>
      </p:ext>
    </p:extLst>
  </p:cSld>
  <p:clrMapOvr>
    <a:masterClrMapping/>
  </p:clrMapOvr>
  <p:transition advClick="0" advTm="5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5">
            <a:extLst>
              <a:ext uri="{FF2B5EF4-FFF2-40B4-BE49-F238E27FC236}">
                <a16:creationId xmlns:a16="http://schemas.microsoft.com/office/drawing/2014/main" id="{11E51394-7802-CC43-9B23-8FB8C80F3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2463"/>
            <a:ext cx="12192000" cy="0"/>
          </a:xfrm>
          <a:prstGeom prst="line">
            <a:avLst/>
          </a:prstGeom>
          <a:noFill/>
          <a:ln w="635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308BCCE3-6D9B-8F42-830B-4C4EFB4CF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7475"/>
            <a:ext cx="5916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anose="020B0503020204020204" pitchFamily="34" charset="-122"/>
              </a:rPr>
              <a:t>测试的变革方向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3602A0F-0984-024F-B28D-9CB9553B3615}"/>
              </a:ext>
            </a:extLst>
          </p:cNvPr>
          <p:cNvSpPr txBox="1"/>
          <p:nvPr/>
        </p:nvSpPr>
        <p:spPr>
          <a:xfrm>
            <a:off x="582965" y="1946019"/>
            <a:ext cx="4042054" cy="1516951"/>
          </a:xfrm>
          <a:prstGeom prst="rect">
            <a:avLst/>
          </a:prstGeom>
        </p:spPr>
        <p:txBody>
          <a:bodyPr vert="horz" wrap="square" lIns="0" tIns="132077" rIns="0" bIns="0" rtlCol="0">
            <a:spAutoFit/>
          </a:bodyPr>
          <a:lstStyle/>
          <a:p>
            <a:pPr marL="20023">
              <a:spcBef>
                <a:spcPts val="1040"/>
              </a:spcBef>
            </a:pPr>
            <a:r>
              <a:rPr lang="zh-CN" altLang="en-US" sz="1789" b="1" spc="485" dirty="0">
                <a:latin typeface="Microsoft YaHei"/>
                <a:cs typeface="Microsoft YaHei"/>
              </a:rPr>
              <a:t>战略转型</a:t>
            </a:r>
            <a:r>
              <a:rPr sz="1789" b="1" spc="-334" dirty="0">
                <a:latin typeface="Microsoft YaHei"/>
                <a:cs typeface="Microsoft YaHei"/>
              </a:rPr>
              <a:t> </a:t>
            </a:r>
            <a:endParaRPr sz="1789" dirty="0">
              <a:latin typeface="Microsoft YaHei"/>
              <a:cs typeface="Microsoft YaHei"/>
            </a:endParaRPr>
          </a:p>
          <a:p>
            <a:pPr marL="20023">
              <a:tabLst>
                <a:tab pos="2852169" algn="l"/>
              </a:tabLst>
            </a:pPr>
            <a:r>
              <a:rPr lang="zh-CN" altLang="en-US" sz="1395" b="1" spc="352" dirty="0">
                <a:latin typeface="Microsoft YaHei"/>
              </a:rPr>
              <a:t>将自动化、平台化、效能作为战略目标</a:t>
            </a:r>
            <a:endParaRPr sz="1395" b="1" spc="352" dirty="0">
              <a:latin typeface="Microsoft YaHei"/>
            </a:endParaRPr>
          </a:p>
          <a:p>
            <a:pPr marL="20023"/>
            <a:endParaRPr lang="en-US" altLang="zh-CN" sz="1789" b="1" spc="1049" dirty="0">
              <a:latin typeface="Microsoft YaHei"/>
              <a:cs typeface="Microsoft YaHei"/>
            </a:endParaRPr>
          </a:p>
          <a:p>
            <a:pPr marL="20023">
              <a:spcBef>
                <a:spcPts val="1040"/>
              </a:spcBef>
            </a:pPr>
            <a:r>
              <a:rPr lang="zh-CN" altLang="en-US" sz="1789" b="1" spc="485" dirty="0">
                <a:latin typeface="Microsoft YaHei"/>
              </a:rPr>
              <a:t>意识升级</a:t>
            </a:r>
            <a:endParaRPr lang="en-US" altLang="zh-CN" sz="1789" b="1" spc="485" dirty="0">
              <a:latin typeface="Microsoft YaHei"/>
            </a:endParaRPr>
          </a:p>
          <a:p>
            <a:pPr marL="20023"/>
            <a:r>
              <a:rPr lang="zh-CN" altLang="en-US" sz="1395" b="1" spc="352" dirty="0">
                <a:latin typeface="Microsoft YaHei"/>
              </a:rPr>
              <a:t>转型测试开发和</a:t>
            </a:r>
            <a:r>
              <a:rPr lang="en-US" altLang="zh-CN" sz="1395" b="1" spc="352" dirty="0">
                <a:latin typeface="Microsoft YaHei"/>
              </a:rPr>
              <a:t>DevOps</a:t>
            </a:r>
            <a:r>
              <a:rPr lang="zh-CN" altLang="en-US" sz="1395" b="1" spc="352" dirty="0">
                <a:latin typeface="Microsoft YaHei"/>
              </a:rPr>
              <a:t>团队</a:t>
            </a:r>
            <a:endParaRPr sz="1395" b="1" spc="352" dirty="0">
              <a:latin typeface="Microsoft YaHe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5EFAD82-FFE3-8842-BCBF-C595DCF0F619}"/>
              </a:ext>
            </a:extLst>
          </p:cNvPr>
          <p:cNvSpPr txBox="1"/>
          <p:nvPr/>
        </p:nvSpPr>
        <p:spPr>
          <a:xfrm>
            <a:off x="595516" y="3867327"/>
            <a:ext cx="3520290" cy="608569"/>
          </a:xfrm>
          <a:prstGeom prst="rect">
            <a:avLst/>
          </a:prstGeom>
        </p:spPr>
        <p:txBody>
          <a:bodyPr vert="horz" wrap="square" lIns="0" tIns="66616" rIns="0" bIns="0" rtlCol="0">
            <a:spAutoFit/>
          </a:bodyPr>
          <a:lstStyle/>
          <a:p>
            <a:pPr marL="20023">
              <a:spcBef>
                <a:spcPts val="1040"/>
              </a:spcBef>
            </a:pPr>
            <a:r>
              <a:rPr lang="zh-CN" altLang="en-US" sz="1789" b="1" spc="485" dirty="0">
                <a:latin typeface="Microsoft YaHei"/>
              </a:rPr>
              <a:t>职能演变</a:t>
            </a:r>
            <a:endParaRPr sz="1789" b="1" spc="485" dirty="0">
              <a:latin typeface="Microsoft YaHei"/>
            </a:endParaRPr>
          </a:p>
          <a:p>
            <a:pPr marL="45823">
              <a:spcBef>
                <a:spcPts val="361"/>
              </a:spcBef>
            </a:pPr>
            <a:r>
              <a:rPr lang="zh-CN" altLang="en-US" sz="1395" b="1" spc="352" dirty="0">
                <a:latin typeface="Microsoft YaHei"/>
                <a:cs typeface="Microsoft YaHei"/>
              </a:rPr>
              <a:t>测试管理</a:t>
            </a:r>
            <a:r>
              <a:rPr lang="en-US" altLang="zh-CN" sz="1395" b="1" spc="352" dirty="0">
                <a:latin typeface="Microsoft YaHei"/>
                <a:cs typeface="Microsoft YaHei"/>
              </a:rPr>
              <a:t>-&gt;</a:t>
            </a:r>
            <a:r>
              <a:rPr lang="zh-CN" altLang="en-US" sz="1395" b="1" spc="352" dirty="0">
                <a:latin typeface="Microsoft YaHei"/>
                <a:cs typeface="Microsoft YaHei"/>
              </a:rPr>
              <a:t>质量管理 </a:t>
            </a:r>
            <a:r>
              <a:rPr lang="en-US" altLang="zh-CN" sz="1395" b="1" spc="352" dirty="0">
                <a:latin typeface="Microsoft YaHei"/>
                <a:cs typeface="Microsoft YaHei"/>
              </a:rPr>
              <a:t>-&gt;</a:t>
            </a:r>
            <a:r>
              <a:rPr lang="zh-CN" altLang="en-US" sz="1395" b="1" spc="352" dirty="0">
                <a:latin typeface="Microsoft YaHei"/>
                <a:cs typeface="Microsoft YaHei"/>
              </a:rPr>
              <a:t>效能运营</a:t>
            </a:r>
            <a:r>
              <a:rPr sz="1395" b="1" spc="127" dirty="0">
                <a:latin typeface="Microsoft YaHei"/>
                <a:cs typeface="Microsoft YaHei"/>
              </a:rPr>
              <a:t> </a:t>
            </a:r>
            <a:endParaRPr sz="1395" dirty="0">
              <a:latin typeface="Microsoft YaHei"/>
              <a:cs typeface="Microsoft YaHe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32662FF-14EC-7C48-914D-5B8C6B9EFE55}"/>
              </a:ext>
            </a:extLst>
          </p:cNvPr>
          <p:cNvSpPr txBox="1"/>
          <p:nvPr/>
        </p:nvSpPr>
        <p:spPr>
          <a:xfrm>
            <a:off x="8676885" y="2262557"/>
            <a:ext cx="158930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lang="zh-CN" altLang="en-US" sz="1577" b="1" spc="464" dirty="0">
                <a:latin typeface="Microsoft YaHei"/>
                <a:cs typeface="Microsoft YaHei"/>
              </a:rPr>
              <a:t>战略转型</a:t>
            </a:r>
            <a:endParaRPr sz="1577" dirty="0">
              <a:latin typeface="Microsoft YaHei"/>
              <a:cs typeface="Microsoft YaHe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ED153D1-533B-454C-9ABE-8D073FA6F28F}"/>
              </a:ext>
            </a:extLst>
          </p:cNvPr>
          <p:cNvSpPr txBox="1"/>
          <p:nvPr/>
        </p:nvSpPr>
        <p:spPr>
          <a:xfrm>
            <a:off x="9336260" y="3094862"/>
            <a:ext cx="166843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lang="zh-CN" altLang="en-US" sz="1577" b="1" spc="1031" dirty="0">
                <a:latin typeface="Microsoft YaHei"/>
                <a:cs typeface="Microsoft YaHei"/>
              </a:rPr>
              <a:t>意识升级</a:t>
            </a:r>
            <a:endParaRPr sz="1577" dirty="0">
              <a:latin typeface="Microsoft YaHei"/>
              <a:cs typeface="Microsoft YaHe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14EBC51-91F3-4540-9CE2-F457EAE3C7E0}"/>
              </a:ext>
            </a:extLst>
          </p:cNvPr>
          <p:cNvSpPr txBox="1"/>
          <p:nvPr/>
        </p:nvSpPr>
        <p:spPr>
          <a:xfrm>
            <a:off x="9979705" y="3927166"/>
            <a:ext cx="127236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lang="zh-CN" altLang="en-US" sz="1577" b="1" spc="867" dirty="0">
                <a:latin typeface="Microsoft YaHei"/>
                <a:cs typeface="Microsoft YaHei"/>
              </a:rPr>
              <a:t>职能演变</a:t>
            </a:r>
            <a:r>
              <a:rPr sz="1577" b="1" spc="-270" dirty="0">
                <a:latin typeface="Microsoft YaHei"/>
                <a:cs typeface="Microsoft YaHei"/>
              </a:rPr>
              <a:t> </a:t>
            </a:r>
            <a:endParaRPr sz="1577" dirty="0">
              <a:latin typeface="Microsoft YaHei"/>
              <a:cs typeface="Microsoft YaHei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0481F414-48BB-E943-85CB-D50C10749903}"/>
              </a:ext>
            </a:extLst>
          </p:cNvPr>
          <p:cNvGrpSpPr/>
          <p:nvPr/>
        </p:nvGrpSpPr>
        <p:grpSpPr>
          <a:xfrm>
            <a:off x="4394320" y="2044556"/>
            <a:ext cx="5632339" cy="2990797"/>
            <a:chOff x="7245852" y="3371625"/>
            <a:chExt cx="9288145" cy="4932045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3C55602-CBFC-EF4D-BA09-507BF5B1A1ED}"/>
                </a:ext>
              </a:extLst>
            </p:cNvPr>
            <p:cNvSpPr/>
            <p:nvPr/>
          </p:nvSpPr>
          <p:spPr>
            <a:xfrm>
              <a:off x="9235320" y="3392566"/>
              <a:ext cx="4408805" cy="1130935"/>
            </a:xfrm>
            <a:custGeom>
              <a:avLst/>
              <a:gdLst/>
              <a:ahLst/>
              <a:cxnLst/>
              <a:rect l="l" t="t" r="r" b="b"/>
              <a:pathLst>
                <a:path w="4408805" h="1130935">
                  <a:moveTo>
                    <a:pt x="4408242" y="0"/>
                  </a:moveTo>
                  <a:lnTo>
                    <a:pt x="565425" y="0"/>
                  </a:lnTo>
                  <a:lnTo>
                    <a:pt x="0" y="565427"/>
                  </a:lnTo>
                  <a:lnTo>
                    <a:pt x="565425" y="1130855"/>
                  </a:lnTo>
                  <a:lnTo>
                    <a:pt x="4408242" y="1130855"/>
                  </a:lnTo>
                  <a:lnTo>
                    <a:pt x="4408242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0CC721C6-72D2-E247-9BEC-1D85F969FC43}"/>
                </a:ext>
              </a:extLst>
            </p:cNvPr>
            <p:cNvSpPr/>
            <p:nvPr/>
          </p:nvSpPr>
          <p:spPr>
            <a:xfrm>
              <a:off x="7989285" y="4649073"/>
              <a:ext cx="4869180" cy="1193800"/>
            </a:xfrm>
            <a:custGeom>
              <a:avLst/>
              <a:gdLst/>
              <a:ahLst/>
              <a:cxnLst/>
              <a:rect l="l" t="t" r="r" b="b"/>
              <a:pathLst>
                <a:path w="4869180" h="1193800">
                  <a:moveTo>
                    <a:pt x="4868961" y="0"/>
                  </a:moveTo>
                  <a:lnTo>
                    <a:pt x="596836" y="0"/>
                  </a:lnTo>
                  <a:lnTo>
                    <a:pt x="0" y="596842"/>
                  </a:lnTo>
                  <a:lnTo>
                    <a:pt x="596836" y="1193680"/>
                  </a:lnTo>
                  <a:lnTo>
                    <a:pt x="4868961" y="1193680"/>
                  </a:lnTo>
                  <a:lnTo>
                    <a:pt x="4868961" y="0"/>
                  </a:lnTo>
                  <a:close/>
                </a:path>
              </a:pathLst>
            </a:custGeom>
            <a:solidFill>
              <a:srgbClr val="00A8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3A150E28-9F20-104C-B215-1082226AAE61}"/>
                </a:ext>
              </a:extLst>
            </p:cNvPr>
            <p:cNvSpPr/>
            <p:nvPr/>
          </p:nvSpPr>
          <p:spPr>
            <a:xfrm>
              <a:off x="7245852" y="5978875"/>
              <a:ext cx="4869180" cy="1078865"/>
            </a:xfrm>
            <a:custGeom>
              <a:avLst/>
              <a:gdLst/>
              <a:ahLst/>
              <a:cxnLst/>
              <a:rect l="l" t="t" r="r" b="b"/>
              <a:pathLst>
                <a:path w="4869180" h="1078865">
                  <a:moveTo>
                    <a:pt x="4868961" y="0"/>
                  </a:moveTo>
                  <a:lnTo>
                    <a:pt x="539248" y="0"/>
                  </a:lnTo>
                  <a:lnTo>
                    <a:pt x="0" y="539250"/>
                  </a:lnTo>
                  <a:lnTo>
                    <a:pt x="539248" y="1078501"/>
                  </a:lnTo>
                  <a:lnTo>
                    <a:pt x="4868961" y="1078501"/>
                  </a:lnTo>
                  <a:lnTo>
                    <a:pt x="4868961" y="0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2F9395FA-633A-1E4B-BAC4-3D38DD44BF58}"/>
                </a:ext>
              </a:extLst>
            </p:cNvPr>
            <p:cNvSpPr/>
            <p:nvPr/>
          </p:nvSpPr>
          <p:spPr>
            <a:xfrm>
              <a:off x="11591269" y="5549569"/>
              <a:ext cx="4115435" cy="1026160"/>
            </a:xfrm>
            <a:custGeom>
              <a:avLst/>
              <a:gdLst/>
              <a:ahLst/>
              <a:cxnLst/>
              <a:rect l="l" t="t" r="r" b="b"/>
              <a:pathLst>
                <a:path w="4115434" h="1026159">
                  <a:moveTo>
                    <a:pt x="2029823" y="0"/>
                  </a:moveTo>
                  <a:lnTo>
                    <a:pt x="0" y="435334"/>
                  </a:lnTo>
                  <a:lnTo>
                    <a:pt x="2029823" y="1026146"/>
                  </a:lnTo>
                  <a:lnTo>
                    <a:pt x="4115057" y="452610"/>
                  </a:lnTo>
                  <a:lnTo>
                    <a:pt x="2029823" y="0"/>
                  </a:lnTo>
                  <a:close/>
                </a:path>
              </a:pathLst>
            </a:custGeom>
            <a:solidFill>
              <a:srgbClr val="FFFFFF">
                <a:alpha val="839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E1F82E21-3137-6746-ADC3-25FFB508A381}"/>
                </a:ext>
              </a:extLst>
            </p:cNvPr>
            <p:cNvSpPr/>
            <p:nvPr/>
          </p:nvSpPr>
          <p:spPr>
            <a:xfrm>
              <a:off x="13633092" y="5999817"/>
              <a:ext cx="2900680" cy="2303780"/>
            </a:xfrm>
            <a:custGeom>
              <a:avLst/>
              <a:gdLst/>
              <a:ahLst/>
              <a:cxnLst/>
              <a:rect l="l" t="t" r="r" b="b"/>
              <a:pathLst>
                <a:path w="2900680" h="2303779">
                  <a:moveTo>
                    <a:pt x="2071245" y="0"/>
                  </a:moveTo>
                  <a:lnTo>
                    <a:pt x="0" y="570740"/>
                  </a:lnTo>
                  <a:lnTo>
                    <a:pt x="0" y="2303594"/>
                  </a:lnTo>
                  <a:lnTo>
                    <a:pt x="2900435" y="1055528"/>
                  </a:lnTo>
                  <a:lnTo>
                    <a:pt x="2071245" y="0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20AFF79B-39B0-5B4A-A87F-57535B4914FF}"/>
                </a:ext>
              </a:extLst>
            </p:cNvPr>
            <p:cNvSpPr/>
            <p:nvPr/>
          </p:nvSpPr>
          <p:spPr>
            <a:xfrm>
              <a:off x="10785011" y="5978875"/>
              <a:ext cx="2848610" cy="2324735"/>
            </a:xfrm>
            <a:custGeom>
              <a:avLst/>
              <a:gdLst/>
              <a:ahLst/>
              <a:cxnLst/>
              <a:rect l="l" t="t" r="r" b="b"/>
              <a:pathLst>
                <a:path w="2848609" h="2324734">
                  <a:moveTo>
                    <a:pt x="829974" y="0"/>
                  </a:moveTo>
                  <a:lnTo>
                    <a:pt x="0" y="1074452"/>
                  </a:lnTo>
                  <a:lnTo>
                    <a:pt x="2848080" y="2324536"/>
                  </a:lnTo>
                  <a:lnTo>
                    <a:pt x="2848080" y="588882"/>
                  </a:lnTo>
                  <a:lnTo>
                    <a:pt x="829974" y="0"/>
                  </a:lnTo>
                  <a:close/>
                </a:path>
              </a:pathLst>
            </a:custGeom>
            <a:solidFill>
              <a:srgbClr val="0059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E02EC22-FDCC-184D-86F7-0BA709071EE2}"/>
                </a:ext>
              </a:extLst>
            </p:cNvPr>
            <p:cNvSpPr/>
            <p:nvPr/>
          </p:nvSpPr>
          <p:spPr>
            <a:xfrm>
              <a:off x="12638358" y="4481539"/>
              <a:ext cx="1990089" cy="356235"/>
            </a:xfrm>
            <a:custGeom>
              <a:avLst/>
              <a:gdLst/>
              <a:ahLst/>
              <a:cxnLst/>
              <a:rect l="l" t="t" r="r" b="b"/>
              <a:pathLst>
                <a:path w="1990090" h="356235">
                  <a:moveTo>
                    <a:pt x="989582" y="0"/>
                  </a:moveTo>
                  <a:lnTo>
                    <a:pt x="0" y="178005"/>
                  </a:lnTo>
                  <a:lnTo>
                    <a:pt x="989582" y="356010"/>
                  </a:lnTo>
                  <a:lnTo>
                    <a:pt x="1989468" y="164044"/>
                  </a:lnTo>
                  <a:lnTo>
                    <a:pt x="989582" y="0"/>
                  </a:lnTo>
                  <a:close/>
                </a:path>
              </a:pathLst>
            </a:custGeom>
            <a:solidFill>
              <a:srgbClr val="FFFFFF">
                <a:alpha val="839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1BE1D499-818C-C643-9EEA-62BA92655848}"/>
                </a:ext>
              </a:extLst>
            </p:cNvPr>
            <p:cNvSpPr/>
            <p:nvPr/>
          </p:nvSpPr>
          <p:spPr>
            <a:xfrm>
              <a:off x="11716920" y="4659544"/>
              <a:ext cx="1916430" cy="1727835"/>
            </a:xfrm>
            <a:custGeom>
              <a:avLst/>
              <a:gdLst/>
              <a:ahLst/>
              <a:cxnLst/>
              <a:rect l="l" t="t" r="r" b="b"/>
              <a:pathLst>
                <a:path w="1916430" h="1727835">
                  <a:moveTo>
                    <a:pt x="921835" y="0"/>
                  </a:moveTo>
                  <a:lnTo>
                    <a:pt x="0" y="1182648"/>
                  </a:lnTo>
                  <a:lnTo>
                    <a:pt x="1916172" y="1727696"/>
                  </a:lnTo>
                  <a:lnTo>
                    <a:pt x="1916172" y="174826"/>
                  </a:lnTo>
                  <a:lnTo>
                    <a:pt x="921835" y="0"/>
                  </a:lnTo>
                  <a:close/>
                </a:path>
              </a:pathLst>
            </a:custGeom>
            <a:solidFill>
              <a:srgbClr val="007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52CF969C-BB2B-FC46-8B05-C33632697460}"/>
                </a:ext>
              </a:extLst>
            </p:cNvPr>
            <p:cNvSpPr/>
            <p:nvPr/>
          </p:nvSpPr>
          <p:spPr>
            <a:xfrm>
              <a:off x="13633092" y="4638602"/>
              <a:ext cx="1958339" cy="1748789"/>
            </a:xfrm>
            <a:custGeom>
              <a:avLst/>
              <a:gdLst/>
              <a:ahLst/>
              <a:cxnLst/>
              <a:rect l="l" t="t" r="r" b="b"/>
              <a:pathLst>
                <a:path w="1958340" h="1748789">
                  <a:moveTo>
                    <a:pt x="1003163" y="0"/>
                  </a:moveTo>
                  <a:lnTo>
                    <a:pt x="0" y="189320"/>
                  </a:lnTo>
                  <a:lnTo>
                    <a:pt x="0" y="1748637"/>
                  </a:lnTo>
                  <a:lnTo>
                    <a:pt x="1958055" y="1211655"/>
                  </a:lnTo>
                  <a:lnTo>
                    <a:pt x="1003163" y="0"/>
                  </a:lnTo>
                  <a:close/>
                </a:path>
              </a:pathLst>
            </a:custGeom>
            <a:solidFill>
              <a:srgbClr val="00A8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E96FFCC-66E7-3443-A31F-11EB5941EB9B}"/>
                </a:ext>
              </a:extLst>
            </p:cNvPr>
            <p:cNvSpPr/>
            <p:nvPr/>
          </p:nvSpPr>
          <p:spPr>
            <a:xfrm>
              <a:off x="13633092" y="3371625"/>
              <a:ext cx="880110" cy="1288415"/>
            </a:xfrm>
            <a:custGeom>
              <a:avLst/>
              <a:gdLst/>
              <a:ahLst/>
              <a:cxnLst/>
              <a:rect l="l" t="t" r="r" b="b"/>
              <a:pathLst>
                <a:path w="880109" h="1288414">
                  <a:moveTo>
                    <a:pt x="0" y="0"/>
                  </a:moveTo>
                  <a:lnTo>
                    <a:pt x="0" y="1287918"/>
                  </a:lnTo>
                  <a:lnTo>
                    <a:pt x="879554" y="1122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E259B091-2E41-F14B-8950-1772D7E668C6}"/>
                </a:ext>
              </a:extLst>
            </p:cNvPr>
            <p:cNvSpPr/>
            <p:nvPr/>
          </p:nvSpPr>
          <p:spPr>
            <a:xfrm>
              <a:off x="12753537" y="3371625"/>
              <a:ext cx="880110" cy="1288415"/>
            </a:xfrm>
            <a:custGeom>
              <a:avLst/>
              <a:gdLst/>
              <a:ahLst/>
              <a:cxnLst/>
              <a:rect l="l" t="t" r="r" b="b"/>
              <a:pathLst>
                <a:path w="880109" h="1288414">
                  <a:moveTo>
                    <a:pt x="879554" y="0"/>
                  </a:moveTo>
                  <a:lnTo>
                    <a:pt x="0" y="1139445"/>
                  </a:lnTo>
                  <a:lnTo>
                    <a:pt x="879554" y="1287918"/>
                  </a:lnTo>
                  <a:lnTo>
                    <a:pt x="879554" y="0"/>
                  </a:lnTo>
                  <a:close/>
                </a:path>
              </a:pathLst>
            </a:custGeom>
            <a:solidFill>
              <a:srgbClr val="168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A28A0E44-0BBF-3C4F-9CB9-CF5A47D18A0F}"/>
              </a:ext>
            </a:extLst>
          </p:cNvPr>
          <p:cNvSpPr txBox="1"/>
          <p:nvPr/>
        </p:nvSpPr>
        <p:spPr>
          <a:xfrm>
            <a:off x="4649349" y="1872222"/>
            <a:ext cx="1800947" cy="2276934"/>
          </a:xfrm>
          <a:prstGeom prst="rect">
            <a:avLst/>
          </a:prstGeom>
        </p:spPr>
        <p:txBody>
          <a:bodyPr vert="horz" wrap="square" lIns="0" tIns="110899" rIns="0" bIns="0" rtlCol="0">
            <a:spAutoFit/>
          </a:bodyPr>
          <a:lstStyle/>
          <a:p>
            <a:pPr marL="1135169" algn="ctr">
              <a:spcBef>
                <a:spcPts val="873"/>
              </a:spcBef>
            </a:pPr>
            <a:r>
              <a:rPr sz="4245" b="1" spc="-218" dirty="0">
                <a:solidFill>
                  <a:srgbClr val="D9D9D9"/>
                </a:solidFill>
                <a:latin typeface="Microsoft YaHei"/>
                <a:cs typeface="Microsoft YaHei"/>
              </a:rPr>
              <a:t>01</a:t>
            </a:r>
            <a:endParaRPr sz="4245">
              <a:latin typeface="Microsoft YaHei"/>
              <a:cs typeface="Microsoft YaHei"/>
            </a:endParaRPr>
          </a:p>
          <a:p>
            <a:pPr marL="26569" algn="ctr">
              <a:spcBef>
                <a:spcPts val="813"/>
              </a:spcBef>
            </a:pPr>
            <a:r>
              <a:rPr sz="4245" b="1" spc="-218" dirty="0">
                <a:solidFill>
                  <a:srgbClr val="D9D9D9"/>
                </a:solidFill>
                <a:latin typeface="Microsoft YaHei"/>
                <a:cs typeface="Microsoft YaHei"/>
              </a:rPr>
              <a:t>02</a:t>
            </a:r>
            <a:endParaRPr sz="4245">
              <a:latin typeface="Microsoft YaHei"/>
              <a:cs typeface="Microsoft YaHei"/>
            </a:endParaRPr>
          </a:p>
          <a:p>
            <a:pPr marR="1171365" algn="ctr">
              <a:spcBef>
                <a:spcPts val="816"/>
              </a:spcBef>
            </a:pPr>
            <a:r>
              <a:rPr sz="4245" b="1" spc="-218" dirty="0">
                <a:solidFill>
                  <a:srgbClr val="D9D9D9"/>
                </a:solidFill>
                <a:latin typeface="Microsoft YaHei"/>
                <a:cs typeface="Microsoft YaHei"/>
              </a:rPr>
              <a:t>03</a:t>
            </a:r>
            <a:endParaRPr sz="4245">
              <a:latin typeface="Microsoft YaHei"/>
              <a:cs typeface="Microsoft YaHe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E2AA2145-EEB1-DB4D-9D56-9B33D60E4018}"/>
              </a:ext>
            </a:extLst>
          </p:cNvPr>
          <p:cNvSpPr/>
          <p:nvPr/>
        </p:nvSpPr>
        <p:spPr>
          <a:xfrm>
            <a:off x="5264261" y="2196951"/>
            <a:ext cx="1568368" cy="1974996"/>
          </a:xfrm>
          <a:custGeom>
            <a:avLst/>
            <a:gdLst/>
            <a:ahLst/>
            <a:cxnLst/>
            <a:rect l="l" t="t" r="r" b="b"/>
            <a:pathLst>
              <a:path w="2586354" h="3256915">
                <a:moveTo>
                  <a:pt x="378625" y="2808846"/>
                </a:moveTo>
                <a:lnTo>
                  <a:pt x="374357" y="2800235"/>
                </a:lnTo>
                <a:lnTo>
                  <a:pt x="371538" y="2794546"/>
                </a:lnTo>
                <a:lnTo>
                  <a:pt x="359727" y="2782659"/>
                </a:lnTo>
                <a:lnTo>
                  <a:pt x="344017" y="2774543"/>
                </a:lnTo>
                <a:lnTo>
                  <a:pt x="325247" y="2771533"/>
                </a:lnTo>
                <a:lnTo>
                  <a:pt x="303936" y="2776016"/>
                </a:lnTo>
                <a:lnTo>
                  <a:pt x="285953" y="2788043"/>
                </a:lnTo>
                <a:lnTo>
                  <a:pt x="273545" y="2805442"/>
                </a:lnTo>
                <a:lnTo>
                  <a:pt x="268909" y="2826067"/>
                </a:lnTo>
                <a:lnTo>
                  <a:pt x="272008" y="2844228"/>
                </a:lnTo>
                <a:lnTo>
                  <a:pt x="280403" y="2859430"/>
                </a:lnTo>
                <a:lnTo>
                  <a:pt x="292671" y="2870860"/>
                </a:lnTo>
                <a:lnTo>
                  <a:pt x="307454" y="2877718"/>
                </a:lnTo>
                <a:lnTo>
                  <a:pt x="301345" y="2863062"/>
                </a:lnTo>
                <a:lnTo>
                  <a:pt x="300786" y="2846514"/>
                </a:lnTo>
                <a:lnTo>
                  <a:pt x="323583" y="2809925"/>
                </a:lnTo>
                <a:lnTo>
                  <a:pt x="351942" y="2800235"/>
                </a:lnTo>
                <a:lnTo>
                  <a:pt x="359029" y="2800769"/>
                </a:lnTo>
                <a:lnTo>
                  <a:pt x="366395" y="2802382"/>
                </a:lnTo>
                <a:lnTo>
                  <a:pt x="373214" y="2805074"/>
                </a:lnTo>
                <a:lnTo>
                  <a:pt x="378625" y="2808846"/>
                </a:lnTo>
                <a:close/>
              </a:path>
              <a:path w="2586354" h="3256915">
                <a:moveTo>
                  <a:pt x="513080" y="2826067"/>
                </a:moveTo>
                <a:lnTo>
                  <a:pt x="506361" y="2776410"/>
                </a:lnTo>
                <a:lnTo>
                  <a:pt x="487286" y="2731274"/>
                </a:lnTo>
                <a:lnTo>
                  <a:pt x="473989" y="2713964"/>
                </a:lnTo>
                <a:lnTo>
                  <a:pt x="457809" y="2692882"/>
                </a:lnTo>
                <a:lnTo>
                  <a:pt x="419773" y="2663113"/>
                </a:lnTo>
                <a:lnTo>
                  <a:pt x="375056" y="2643873"/>
                </a:lnTo>
                <a:lnTo>
                  <a:pt x="325539" y="2637040"/>
                </a:lnTo>
                <a:lnTo>
                  <a:pt x="276021" y="2643873"/>
                </a:lnTo>
                <a:lnTo>
                  <a:pt x="231305" y="2663113"/>
                </a:lnTo>
                <a:lnTo>
                  <a:pt x="193268" y="2692882"/>
                </a:lnTo>
                <a:lnTo>
                  <a:pt x="163779" y="2731274"/>
                </a:lnTo>
                <a:lnTo>
                  <a:pt x="144716" y="2776410"/>
                </a:lnTo>
                <a:lnTo>
                  <a:pt x="137947" y="2826397"/>
                </a:lnTo>
                <a:lnTo>
                  <a:pt x="144716" y="2876385"/>
                </a:lnTo>
                <a:lnTo>
                  <a:pt x="163779" y="2921520"/>
                </a:lnTo>
                <a:lnTo>
                  <a:pt x="193268" y="2959912"/>
                </a:lnTo>
                <a:lnTo>
                  <a:pt x="231305" y="2989681"/>
                </a:lnTo>
                <a:lnTo>
                  <a:pt x="276021" y="3008922"/>
                </a:lnTo>
                <a:lnTo>
                  <a:pt x="325539" y="3015754"/>
                </a:lnTo>
                <a:lnTo>
                  <a:pt x="350913" y="3014141"/>
                </a:lnTo>
                <a:lnTo>
                  <a:pt x="374637" y="3009468"/>
                </a:lnTo>
                <a:lnTo>
                  <a:pt x="397256" y="3002026"/>
                </a:lnTo>
                <a:lnTo>
                  <a:pt x="419328" y="2992094"/>
                </a:lnTo>
                <a:lnTo>
                  <a:pt x="366572" y="2938830"/>
                </a:lnTo>
                <a:lnTo>
                  <a:pt x="360718" y="2932912"/>
                </a:lnTo>
                <a:lnTo>
                  <a:pt x="351917" y="2935084"/>
                </a:lnTo>
                <a:lnTo>
                  <a:pt x="343128" y="2936989"/>
                </a:lnTo>
                <a:lnTo>
                  <a:pt x="334327" y="2938322"/>
                </a:lnTo>
                <a:lnTo>
                  <a:pt x="325539" y="2938830"/>
                </a:lnTo>
                <a:lnTo>
                  <a:pt x="282168" y="2930004"/>
                </a:lnTo>
                <a:lnTo>
                  <a:pt x="246761" y="2905912"/>
                </a:lnTo>
                <a:lnTo>
                  <a:pt x="222910" y="2870174"/>
                </a:lnTo>
                <a:lnTo>
                  <a:pt x="214160" y="2826397"/>
                </a:lnTo>
                <a:lnTo>
                  <a:pt x="222910" y="2782620"/>
                </a:lnTo>
                <a:lnTo>
                  <a:pt x="246761" y="2746883"/>
                </a:lnTo>
                <a:lnTo>
                  <a:pt x="282168" y="2722791"/>
                </a:lnTo>
                <a:lnTo>
                  <a:pt x="325539" y="2713964"/>
                </a:lnTo>
                <a:lnTo>
                  <a:pt x="368909" y="2722791"/>
                </a:lnTo>
                <a:lnTo>
                  <a:pt x="404317" y="2746883"/>
                </a:lnTo>
                <a:lnTo>
                  <a:pt x="428167" y="2782620"/>
                </a:lnTo>
                <a:lnTo>
                  <a:pt x="436854" y="2826067"/>
                </a:lnTo>
                <a:lnTo>
                  <a:pt x="436829" y="2835275"/>
                </a:lnTo>
                <a:lnTo>
                  <a:pt x="436168" y="2844228"/>
                </a:lnTo>
                <a:lnTo>
                  <a:pt x="434441" y="2853029"/>
                </a:lnTo>
                <a:lnTo>
                  <a:pt x="431063" y="2861907"/>
                </a:lnTo>
                <a:lnTo>
                  <a:pt x="489686" y="2918117"/>
                </a:lnTo>
                <a:lnTo>
                  <a:pt x="499529" y="2897136"/>
                </a:lnTo>
                <a:lnTo>
                  <a:pt x="506907" y="2874416"/>
                </a:lnTo>
                <a:lnTo>
                  <a:pt x="511530" y="2850718"/>
                </a:lnTo>
                <a:lnTo>
                  <a:pt x="513054" y="2827591"/>
                </a:lnTo>
                <a:lnTo>
                  <a:pt x="513080" y="2826067"/>
                </a:lnTo>
                <a:close/>
              </a:path>
              <a:path w="2586354" h="3256915">
                <a:moveTo>
                  <a:pt x="647547" y="2827591"/>
                </a:moveTo>
                <a:lnTo>
                  <a:pt x="644131" y="2778379"/>
                </a:lnTo>
                <a:lnTo>
                  <a:pt x="633971" y="2732595"/>
                </a:lnTo>
                <a:lnTo>
                  <a:pt x="617651" y="2689555"/>
                </a:lnTo>
                <a:lnTo>
                  <a:pt x="595642" y="2649728"/>
                </a:lnTo>
                <a:lnTo>
                  <a:pt x="568439" y="2613622"/>
                </a:lnTo>
                <a:lnTo>
                  <a:pt x="536536" y="2581732"/>
                </a:lnTo>
                <a:lnTo>
                  <a:pt x="533031" y="2579090"/>
                </a:lnTo>
                <a:lnTo>
                  <a:pt x="500443" y="2554528"/>
                </a:lnTo>
                <a:lnTo>
                  <a:pt x="460616" y="2532519"/>
                </a:lnTo>
                <a:lnTo>
                  <a:pt x="417576" y="2516187"/>
                </a:lnTo>
                <a:lnTo>
                  <a:pt x="371792" y="2506027"/>
                </a:lnTo>
                <a:lnTo>
                  <a:pt x="323773" y="2502535"/>
                </a:lnTo>
                <a:lnTo>
                  <a:pt x="275742" y="2506027"/>
                </a:lnTo>
                <a:lnTo>
                  <a:pt x="229971" y="2516187"/>
                </a:lnTo>
                <a:lnTo>
                  <a:pt x="186918" y="2532519"/>
                </a:lnTo>
                <a:lnTo>
                  <a:pt x="147104" y="2554528"/>
                </a:lnTo>
                <a:lnTo>
                  <a:pt x="110998" y="2581732"/>
                </a:lnTo>
                <a:lnTo>
                  <a:pt x="79095" y="2613622"/>
                </a:lnTo>
                <a:lnTo>
                  <a:pt x="51904" y="2649728"/>
                </a:lnTo>
                <a:lnTo>
                  <a:pt x="29883" y="2689555"/>
                </a:lnTo>
                <a:lnTo>
                  <a:pt x="13563" y="2732595"/>
                </a:lnTo>
                <a:lnTo>
                  <a:pt x="3403" y="2778379"/>
                </a:lnTo>
                <a:lnTo>
                  <a:pt x="38" y="2824632"/>
                </a:lnTo>
                <a:lnTo>
                  <a:pt x="0" y="2827591"/>
                </a:lnTo>
                <a:lnTo>
                  <a:pt x="3416" y="2874480"/>
                </a:lnTo>
                <a:lnTo>
                  <a:pt x="13563" y="2920200"/>
                </a:lnTo>
                <a:lnTo>
                  <a:pt x="29883" y="2963253"/>
                </a:lnTo>
                <a:lnTo>
                  <a:pt x="51904" y="3003067"/>
                </a:lnTo>
                <a:lnTo>
                  <a:pt x="79095" y="3039173"/>
                </a:lnTo>
                <a:lnTo>
                  <a:pt x="110998" y="3071076"/>
                </a:lnTo>
                <a:lnTo>
                  <a:pt x="147104" y="3098266"/>
                </a:lnTo>
                <a:lnTo>
                  <a:pt x="186918" y="3120275"/>
                </a:lnTo>
                <a:lnTo>
                  <a:pt x="229971" y="3136608"/>
                </a:lnTo>
                <a:lnTo>
                  <a:pt x="275742" y="3146768"/>
                </a:lnTo>
                <a:lnTo>
                  <a:pt x="323773" y="3150260"/>
                </a:lnTo>
                <a:lnTo>
                  <a:pt x="369493" y="3147034"/>
                </a:lnTo>
                <a:lnTo>
                  <a:pt x="413562" y="3137751"/>
                </a:lnTo>
                <a:lnTo>
                  <a:pt x="455434" y="3122930"/>
                </a:lnTo>
                <a:lnTo>
                  <a:pt x="494525" y="3103156"/>
                </a:lnTo>
                <a:lnTo>
                  <a:pt x="494525" y="3073704"/>
                </a:lnTo>
                <a:lnTo>
                  <a:pt x="494525" y="3070771"/>
                </a:lnTo>
                <a:lnTo>
                  <a:pt x="459206" y="3035439"/>
                </a:lnTo>
                <a:lnTo>
                  <a:pt x="428929" y="3051352"/>
                </a:lnTo>
                <a:lnTo>
                  <a:pt x="395897" y="3063405"/>
                </a:lnTo>
                <a:lnTo>
                  <a:pt x="360667" y="3071037"/>
                </a:lnTo>
                <a:lnTo>
                  <a:pt x="323773" y="3073704"/>
                </a:lnTo>
                <a:lnTo>
                  <a:pt x="274256" y="3068764"/>
                </a:lnTo>
                <a:lnTo>
                  <a:pt x="227990" y="3054527"/>
                </a:lnTo>
                <a:lnTo>
                  <a:pt x="186004" y="3031947"/>
                </a:lnTo>
                <a:lnTo>
                  <a:pt x="149326" y="3001949"/>
                </a:lnTo>
                <a:lnTo>
                  <a:pt x="118999" y="2965462"/>
                </a:lnTo>
                <a:lnTo>
                  <a:pt x="96050" y="2923425"/>
                </a:lnTo>
                <a:lnTo>
                  <a:pt x="81521" y="2876753"/>
                </a:lnTo>
                <a:lnTo>
                  <a:pt x="76581" y="2827591"/>
                </a:lnTo>
                <a:lnTo>
                  <a:pt x="76492" y="2826067"/>
                </a:lnTo>
                <a:lnTo>
                  <a:pt x="81521" y="2776893"/>
                </a:lnTo>
                <a:lnTo>
                  <a:pt x="96050" y="2730627"/>
                </a:lnTo>
                <a:lnTo>
                  <a:pt x="118999" y="2688628"/>
                </a:lnTo>
                <a:lnTo>
                  <a:pt x="149326" y="2651950"/>
                </a:lnTo>
                <a:lnTo>
                  <a:pt x="186004" y="2621623"/>
                </a:lnTo>
                <a:lnTo>
                  <a:pt x="227990" y="2598686"/>
                </a:lnTo>
                <a:lnTo>
                  <a:pt x="274256" y="2584158"/>
                </a:lnTo>
                <a:lnTo>
                  <a:pt x="323773" y="2579090"/>
                </a:lnTo>
                <a:lnTo>
                  <a:pt x="374129" y="2584158"/>
                </a:lnTo>
                <a:lnTo>
                  <a:pt x="420789" y="2598686"/>
                </a:lnTo>
                <a:lnTo>
                  <a:pt x="462826" y="2621623"/>
                </a:lnTo>
                <a:lnTo>
                  <a:pt x="499313" y="2651950"/>
                </a:lnTo>
                <a:lnTo>
                  <a:pt x="529310" y="2688628"/>
                </a:lnTo>
                <a:lnTo>
                  <a:pt x="551891" y="2730627"/>
                </a:lnTo>
                <a:lnTo>
                  <a:pt x="566127" y="2776893"/>
                </a:lnTo>
                <a:lnTo>
                  <a:pt x="570903" y="2824632"/>
                </a:lnTo>
                <a:lnTo>
                  <a:pt x="570992" y="2827591"/>
                </a:lnTo>
                <a:lnTo>
                  <a:pt x="568413" y="2863291"/>
                </a:lnTo>
                <a:lnTo>
                  <a:pt x="560768" y="2898533"/>
                </a:lnTo>
                <a:lnTo>
                  <a:pt x="548716" y="2931566"/>
                </a:lnTo>
                <a:lnTo>
                  <a:pt x="532803" y="2961830"/>
                </a:lnTo>
                <a:lnTo>
                  <a:pt x="568134" y="2997162"/>
                </a:lnTo>
                <a:lnTo>
                  <a:pt x="600519" y="2997162"/>
                </a:lnTo>
                <a:lnTo>
                  <a:pt x="620306" y="2958058"/>
                </a:lnTo>
                <a:lnTo>
                  <a:pt x="635114" y="2916199"/>
                </a:lnTo>
                <a:lnTo>
                  <a:pt x="644410" y="2872130"/>
                </a:lnTo>
                <a:lnTo>
                  <a:pt x="647547" y="2827591"/>
                </a:lnTo>
                <a:close/>
              </a:path>
              <a:path w="2586354" h="3256915">
                <a:moveTo>
                  <a:pt x="753808" y="3141091"/>
                </a:moveTo>
                <a:lnTo>
                  <a:pt x="636308" y="3022790"/>
                </a:lnTo>
                <a:lnTo>
                  <a:pt x="630440" y="3019831"/>
                </a:lnTo>
                <a:lnTo>
                  <a:pt x="624560" y="3019831"/>
                </a:lnTo>
                <a:lnTo>
                  <a:pt x="556996" y="3022790"/>
                </a:lnTo>
                <a:lnTo>
                  <a:pt x="363118" y="2827591"/>
                </a:lnTo>
                <a:lnTo>
                  <a:pt x="357251" y="2824632"/>
                </a:lnTo>
                <a:lnTo>
                  <a:pt x="345503" y="2824632"/>
                </a:lnTo>
                <a:lnTo>
                  <a:pt x="336689" y="2827591"/>
                </a:lnTo>
                <a:lnTo>
                  <a:pt x="333743" y="2833509"/>
                </a:lnTo>
                <a:lnTo>
                  <a:pt x="327139" y="2841129"/>
                </a:lnTo>
                <a:lnTo>
                  <a:pt x="324942" y="2850134"/>
                </a:lnTo>
                <a:lnTo>
                  <a:pt x="327139" y="2859709"/>
                </a:lnTo>
                <a:lnTo>
                  <a:pt x="333743" y="2868993"/>
                </a:lnTo>
                <a:lnTo>
                  <a:pt x="521754" y="3058287"/>
                </a:lnTo>
                <a:lnTo>
                  <a:pt x="518807" y="3126308"/>
                </a:lnTo>
                <a:lnTo>
                  <a:pt x="518807" y="3135185"/>
                </a:lnTo>
                <a:lnTo>
                  <a:pt x="636308" y="3253486"/>
                </a:lnTo>
                <a:lnTo>
                  <a:pt x="642188" y="3256445"/>
                </a:lnTo>
                <a:lnTo>
                  <a:pt x="653935" y="3256445"/>
                </a:lnTo>
                <a:lnTo>
                  <a:pt x="659815" y="3253486"/>
                </a:lnTo>
                <a:lnTo>
                  <a:pt x="665683" y="3247567"/>
                </a:lnTo>
                <a:lnTo>
                  <a:pt x="668629" y="3241649"/>
                </a:lnTo>
                <a:lnTo>
                  <a:pt x="677443" y="3194329"/>
                </a:lnTo>
                <a:lnTo>
                  <a:pt x="680377" y="3185464"/>
                </a:lnTo>
                <a:lnTo>
                  <a:pt x="686244" y="3179546"/>
                </a:lnTo>
                <a:lnTo>
                  <a:pt x="695058" y="3179546"/>
                </a:lnTo>
                <a:lnTo>
                  <a:pt x="736180" y="3167710"/>
                </a:lnTo>
                <a:lnTo>
                  <a:pt x="744994" y="3167710"/>
                </a:lnTo>
                <a:lnTo>
                  <a:pt x="750874" y="3161804"/>
                </a:lnTo>
                <a:lnTo>
                  <a:pt x="753808" y="3155886"/>
                </a:lnTo>
                <a:lnTo>
                  <a:pt x="753808" y="3141091"/>
                </a:lnTo>
                <a:close/>
              </a:path>
              <a:path w="2586354" h="3256915">
                <a:moveTo>
                  <a:pt x="1551368" y="1520926"/>
                </a:moveTo>
                <a:lnTo>
                  <a:pt x="1547101" y="1512316"/>
                </a:lnTo>
                <a:lnTo>
                  <a:pt x="1544281" y="1506626"/>
                </a:lnTo>
                <a:lnTo>
                  <a:pt x="1532470" y="1494739"/>
                </a:lnTo>
                <a:lnTo>
                  <a:pt x="1516761" y="1486623"/>
                </a:lnTo>
                <a:lnTo>
                  <a:pt x="1497990" y="1483614"/>
                </a:lnTo>
                <a:lnTo>
                  <a:pt x="1476679" y="1488097"/>
                </a:lnTo>
                <a:lnTo>
                  <a:pt x="1458696" y="1500124"/>
                </a:lnTo>
                <a:lnTo>
                  <a:pt x="1446276" y="1517523"/>
                </a:lnTo>
                <a:lnTo>
                  <a:pt x="1441640" y="1538147"/>
                </a:lnTo>
                <a:lnTo>
                  <a:pt x="1444752" y="1556308"/>
                </a:lnTo>
                <a:lnTo>
                  <a:pt x="1453134" y="1571510"/>
                </a:lnTo>
                <a:lnTo>
                  <a:pt x="1465414" y="1582940"/>
                </a:lnTo>
                <a:lnTo>
                  <a:pt x="1480197" y="1589798"/>
                </a:lnTo>
                <a:lnTo>
                  <a:pt x="1474076" y="1575142"/>
                </a:lnTo>
                <a:lnTo>
                  <a:pt x="1473530" y="1558594"/>
                </a:lnTo>
                <a:lnTo>
                  <a:pt x="1496326" y="1522006"/>
                </a:lnTo>
                <a:lnTo>
                  <a:pt x="1524685" y="1512316"/>
                </a:lnTo>
                <a:lnTo>
                  <a:pt x="1531772" y="1512849"/>
                </a:lnTo>
                <a:lnTo>
                  <a:pt x="1539138" y="1514475"/>
                </a:lnTo>
                <a:lnTo>
                  <a:pt x="1545945" y="1517154"/>
                </a:lnTo>
                <a:lnTo>
                  <a:pt x="1551368" y="1520926"/>
                </a:lnTo>
                <a:close/>
              </a:path>
              <a:path w="2586354" h="3256915">
                <a:moveTo>
                  <a:pt x="1685823" y="1538147"/>
                </a:moveTo>
                <a:lnTo>
                  <a:pt x="1679092" y="1488490"/>
                </a:lnTo>
                <a:lnTo>
                  <a:pt x="1660029" y="1443367"/>
                </a:lnTo>
                <a:lnTo>
                  <a:pt x="1630540" y="1404962"/>
                </a:lnTo>
                <a:lnTo>
                  <a:pt x="1592503" y="1375194"/>
                </a:lnTo>
                <a:lnTo>
                  <a:pt x="1547799" y="1355953"/>
                </a:lnTo>
                <a:lnTo>
                  <a:pt x="1498282" y="1349121"/>
                </a:lnTo>
                <a:lnTo>
                  <a:pt x="1448765" y="1355953"/>
                </a:lnTo>
                <a:lnTo>
                  <a:pt x="1404048" y="1375194"/>
                </a:lnTo>
                <a:lnTo>
                  <a:pt x="1366012" y="1404962"/>
                </a:lnTo>
                <a:lnTo>
                  <a:pt x="1336522" y="1443367"/>
                </a:lnTo>
                <a:lnTo>
                  <a:pt x="1317459" y="1488490"/>
                </a:lnTo>
                <a:lnTo>
                  <a:pt x="1310690" y="1538478"/>
                </a:lnTo>
                <a:lnTo>
                  <a:pt x="1317459" y="1588465"/>
                </a:lnTo>
                <a:lnTo>
                  <a:pt x="1336522" y="1633601"/>
                </a:lnTo>
                <a:lnTo>
                  <a:pt x="1366012" y="1671993"/>
                </a:lnTo>
                <a:lnTo>
                  <a:pt x="1404048" y="1701761"/>
                </a:lnTo>
                <a:lnTo>
                  <a:pt x="1448765" y="1721002"/>
                </a:lnTo>
                <a:lnTo>
                  <a:pt x="1498282" y="1727835"/>
                </a:lnTo>
                <a:lnTo>
                  <a:pt x="1523657" y="1726222"/>
                </a:lnTo>
                <a:lnTo>
                  <a:pt x="1569999" y="1714106"/>
                </a:lnTo>
                <a:lnTo>
                  <a:pt x="1539316" y="1650911"/>
                </a:lnTo>
                <a:lnTo>
                  <a:pt x="1524660" y="1647164"/>
                </a:lnTo>
                <a:lnTo>
                  <a:pt x="1515859" y="1649069"/>
                </a:lnTo>
                <a:lnTo>
                  <a:pt x="1507070" y="1650403"/>
                </a:lnTo>
                <a:lnTo>
                  <a:pt x="1498282" y="1650911"/>
                </a:lnTo>
                <a:lnTo>
                  <a:pt x="1454912" y="1642084"/>
                </a:lnTo>
                <a:lnTo>
                  <a:pt x="1419504" y="1617992"/>
                </a:lnTo>
                <a:lnTo>
                  <a:pt x="1395641" y="1582267"/>
                </a:lnTo>
                <a:lnTo>
                  <a:pt x="1386890" y="1538478"/>
                </a:lnTo>
                <a:lnTo>
                  <a:pt x="1395641" y="1494701"/>
                </a:lnTo>
                <a:lnTo>
                  <a:pt x="1419504" y="1458963"/>
                </a:lnTo>
                <a:lnTo>
                  <a:pt x="1454912" y="1434871"/>
                </a:lnTo>
                <a:lnTo>
                  <a:pt x="1498282" y="1426044"/>
                </a:lnTo>
                <a:lnTo>
                  <a:pt x="1541653" y="1434871"/>
                </a:lnTo>
                <a:lnTo>
                  <a:pt x="1577047" y="1458963"/>
                </a:lnTo>
                <a:lnTo>
                  <a:pt x="1600911" y="1494701"/>
                </a:lnTo>
                <a:lnTo>
                  <a:pt x="1609585" y="1538147"/>
                </a:lnTo>
                <a:lnTo>
                  <a:pt x="1609572" y="1547355"/>
                </a:lnTo>
                <a:lnTo>
                  <a:pt x="1608912" y="1556308"/>
                </a:lnTo>
                <a:lnTo>
                  <a:pt x="1607185" y="1565109"/>
                </a:lnTo>
                <a:lnTo>
                  <a:pt x="1603794" y="1573987"/>
                </a:lnTo>
                <a:lnTo>
                  <a:pt x="1662417" y="1630197"/>
                </a:lnTo>
                <a:lnTo>
                  <a:pt x="1672259" y="1609217"/>
                </a:lnTo>
                <a:lnTo>
                  <a:pt x="1679651" y="1586509"/>
                </a:lnTo>
                <a:lnTo>
                  <a:pt x="1684261" y="1562798"/>
                </a:lnTo>
                <a:lnTo>
                  <a:pt x="1685785" y="1539671"/>
                </a:lnTo>
                <a:lnTo>
                  <a:pt x="1685823" y="1538147"/>
                </a:lnTo>
                <a:close/>
              </a:path>
              <a:path w="2586354" h="3256915">
                <a:moveTo>
                  <a:pt x="1820278" y="1539671"/>
                </a:moveTo>
                <a:lnTo>
                  <a:pt x="1816874" y="1490459"/>
                </a:lnTo>
                <a:lnTo>
                  <a:pt x="1806714" y="1444675"/>
                </a:lnTo>
                <a:lnTo>
                  <a:pt x="1790382" y="1401635"/>
                </a:lnTo>
                <a:lnTo>
                  <a:pt x="1768373" y="1361808"/>
                </a:lnTo>
                <a:lnTo>
                  <a:pt x="1741182" y="1325702"/>
                </a:lnTo>
                <a:lnTo>
                  <a:pt x="1709280" y="1293812"/>
                </a:lnTo>
                <a:lnTo>
                  <a:pt x="1673174" y="1266609"/>
                </a:lnTo>
                <a:lnTo>
                  <a:pt x="1633359" y="1244600"/>
                </a:lnTo>
                <a:lnTo>
                  <a:pt x="1590306" y="1228267"/>
                </a:lnTo>
                <a:lnTo>
                  <a:pt x="1544535" y="1218120"/>
                </a:lnTo>
                <a:lnTo>
                  <a:pt x="1496504" y="1214615"/>
                </a:lnTo>
                <a:lnTo>
                  <a:pt x="1448485" y="1218120"/>
                </a:lnTo>
                <a:lnTo>
                  <a:pt x="1402702" y="1228267"/>
                </a:lnTo>
                <a:lnTo>
                  <a:pt x="1359662" y="1244600"/>
                </a:lnTo>
                <a:lnTo>
                  <a:pt x="1319834" y="1266609"/>
                </a:lnTo>
                <a:lnTo>
                  <a:pt x="1283728" y="1293812"/>
                </a:lnTo>
                <a:lnTo>
                  <a:pt x="1251839" y="1325702"/>
                </a:lnTo>
                <a:lnTo>
                  <a:pt x="1224635" y="1361808"/>
                </a:lnTo>
                <a:lnTo>
                  <a:pt x="1202626" y="1401635"/>
                </a:lnTo>
                <a:lnTo>
                  <a:pt x="1186294" y="1444675"/>
                </a:lnTo>
                <a:lnTo>
                  <a:pt x="1176147" y="1490459"/>
                </a:lnTo>
                <a:lnTo>
                  <a:pt x="1172781" y="1536712"/>
                </a:lnTo>
                <a:lnTo>
                  <a:pt x="1172730" y="1539671"/>
                </a:lnTo>
                <a:lnTo>
                  <a:pt x="1176159" y="1586560"/>
                </a:lnTo>
                <a:lnTo>
                  <a:pt x="1186294" y="1632280"/>
                </a:lnTo>
                <a:lnTo>
                  <a:pt x="1202626" y="1675333"/>
                </a:lnTo>
                <a:lnTo>
                  <a:pt x="1224635" y="1715147"/>
                </a:lnTo>
                <a:lnTo>
                  <a:pt x="1251839" y="1751253"/>
                </a:lnTo>
                <a:lnTo>
                  <a:pt x="1283728" y="1783156"/>
                </a:lnTo>
                <a:lnTo>
                  <a:pt x="1319834" y="1810346"/>
                </a:lnTo>
                <a:lnTo>
                  <a:pt x="1359662" y="1832356"/>
                </a:lnTo>
                <a:lnTo>
                  <a:pt x="1402702" y="1848688"/>
                </a:lnTo>
                <a:lnTo>
                  <a:pt x="1448485" y="1858848"/>
                </a:lnTo>
                <a:lnTo>
                  <a:pt x="1496504" y="1862340"/>
                </a:lnTo>
                <a:lnTo>
                  <a:pt x="1542237" y="1859114"/>
                </a:lnTo>
                <a:lnTo>
                  <a:pt x="1586306" y="1849831"/>
                </a:lnTo>
                <a:lnTo>
                  <a:pt x="1628165" y="1835010"/>
                </a:lnTo>
                <a:lnTo>
                  <a:pt x="1667268" y="1815236"/>
                </a:lnTo>
                <a:lnTo>
                  <a:pt x="1667268" y="1785797"/>
                </a:lnTo>
                <a:lnTo>
                  <a:pt x="1667268" y="1782851"/>
                </a:lnTo>
                <a:lnTo>
                  <a:pt x="1631937" y="1747520"/>
                </a:lnTo>
                <a:lnTo>
                  <a:pt x="1601673" y="1763433"/>
                </a:lnTo>
                <a:lnTo>
                  <a:pt x="1568640" y="1775485"/>
                </a:lnTo>
                <a:lnTo>
                  <a:pt x="1533398" y="1783118"/>
                </a:lnTo>
                <a:lnTo>
                  <a:pt x="1496504" y="1785797"/>
                </a:lnTo>
                <a:lnTo>
                  <a:pt x="1446999" y="1780844"/>
                </a:lnTo>
                <a:lnTo>
                  <a:pt x="1400733" y="1766608"/>
                </a:lnTo>
                <a:lnTo>
                  <a:pt x="1358734" y="1744027"/>
                </a:lnTo>
                <a:lnTo>
                  <a:pt x="1322070" y="1714030"/>
                </a:lnTo>
                <a:lnTo>
                  <a:pt x="1291742" y="1677543"/>
                </a:lnTo>
                <a:lnTo>
                  <a:pt x="1268793" y="1635506"/>
                </a:lnTo>
                <a:lnTo>
                  <a:pt x="1254264" y="1588833"/>
                </a:lnTo>
                <a:lnTo>
                  <a:pt x="1249311" y="1539671"/>
                </a:lnTo>
                <a:lnTo>
                  <a:pt x="1249222" y="1538147"/>
                </a:lnTo>
                <a:lnTo>
                  <a:pt x="1254264" y="1488973"/>
                </a:lnTo>
                <a:lnTo>
                  <a:pt x="1268793" y="1442707"/>
                </a:lnTo>
                <a:lnTo>
                  <a:pt x="1291742" y="1400708"/>
                </a:lnTo>
                <a:lnTo>
                  <a:pt x="1322070" y="1364030"/>
                </a:lnTo>
                <a:lnTo>
                  <a:pt x="1358734" y="1333703"/>
                </a:lnTo>
                <a:lnTo>
                  <a:pt x="1400733" y="1310767"/>
                </a:lnTo>
                <a:lnTo>
                  <a:pt x="1446999" y="1296238"/>
                </a:lnTo>
                <a:lnTo>
                  <a:pt x="1496504" y="1291170"/>
                </a:lnTo>
                <a:lnTo>
                  <a:pt x="1546860" y="1296238"/>
                </a:lnTo>
                <a:lnTo>
                  <a:pt x="1593532" y="1310767"/>
                </a:lnTo>
                <a:lnTo>
                  <a:pt x="1635569" y="1333703"/>
                </a:lnTo>
                <a:lnTo>
                  <a:pt x="1672056" y="1364030"/>
                </a:lnTo>
                <a:lnTo>
                  <a:pt x="1702054" y="1400708"/>
                </a:lnTo>
                <a:lnTo>
                  <a:pt x="1724634" y="1442707"/>
                </a:lnTo>
                <a:lnTo>
                  <a:pt x="1738871" y="1488973"/>
                </a:lnTo>
                <a:lnTo>
                  <a:pt x="1743646" y="1536712"/>
                </a:lnTo>
                <a:lnTo>
                  <a:pt x="1743735" y="1539671"/>
                </a:lnTo>
                <a:lnTo>
                  <a:pt x="1741144" y="1575371"/>
                </a:lnTo>
                <a:lnTo>
                  <a:pt x="1733511" y="1610614"/>
                </a:lnTo>
                <a:lnTo>
                  <a:pt x="1721459" y="1643646"/>
                </a:lnTo>
                <a:lnTo>
                  <a:pt x="1705546" y="1673910"/>
                </a:lnTo>
                <a:lnTo>
                  <a:pt x="1740877" y="1709242"/>
                </a:lnTo>
                <a:lnTo>
                  <a:pt x="1773262" y="1709242"/>
                </a:lnTo>
                <a:lnTo>
                  <a:pt x="1793036" y="1670138"/>
                </a:lnTo>
                <a:lnTo>
                  <a:pt x="1807857" y="1628279"/>
                </a:lnTo>
                <a:lnTo>
                  <a:pt x="1817141" y="1584210"/>
                </a:lnTo>
                <a:lnTo>
                  <a:pt x="1820278" y="1539671"/>
                </a:lnTo>
                <a:close/>
              </a:path>
              <a:path w="2586354" h="3256915">
                <a:moveTo>
                  <a:pt x="1926551" y="1853171"/>
                </a:moveTo>
                <a:lnTo>
                  <a:pt x="1809051" y="1734870"/>
                </a:lnTo>
                <a:lnTo>
                  <a:pt x="1803171" y="1731911"/>
                </a:lnTo>
                <a:lnTo>
                  <a:pt x="1797304" y="1731911"/>
                </a:lnTo>
                <a:lnTo>
                  <a:pt x="1729740" y="1734870"/>
                </a:lnTo>
                <a:lnTo>
                  <a:pt x="1535861" y="1539671"/>
                </a:lnTo>
                <a:lnTo>
                  <a:pt x="1529981" y="1536712"/>
                </a:lnTo>
                <a:lnTo>
                  <a:pt x="1518234" y="1536712"/>
                </a:lnTo>
                <a:lnTo>
                  <a:pt x="1509420" y="1539671"/>
                </a:lnTo>
                <a:lnTo>
                  <a:pt x="1506486" y="1545590"/>
                </a:lnTo>
                <a:lnTo>
                  <a:pt x="1499882" y="1553210"/>
                </a:lnTo>
                <a:lnTo>
                  <a:pt x="1497672" y="1562214"/>
                </a:lnTo>
                <a:lnTo>
                  <a:pt x="1499882" y="1571790"/>
                </a:lnTo>
                <a:lnTo>
                  <a:pt x="1506486" y="1581073"/>
                </a:lnTo>
                <a:lnTo>
                  <a:pt x="1694484" y="1770367"/>
                </a:lnTo>
                <a:lnTo>
                  <a:pt x="1691551" y="1838388"/>
                </a:lnTo>
                <a:lnTo>
                  <a:pt x="1691551" y="1847265"/>
                </a:lnTo>
                <a:lnTo>
                  <a:pt x="1809051" y="1965566"/>
                </a:lnTo>
                <a:lnTo>
                  <a:pt x="1814931" y="1968525"/>
                </a:lnTo>
                <a:lnTo>
                  <a:pt x="1826679" y="1968525"/>
                </a:lnTo>
                <a:lnTo>
                  <a:pt x="1832559" y="1965566"/>
                </a:lnTo>
                <a:lnTo>
                  <a:pt x="1838426" y="1959648"/>
                </a:lnTo>
                <a:lnTo>
                  <a:pt x="1841360" y="1953729"/>
                </a:lnTo>
                <a:lnTo>
                  <a:pt x="1850174" y="1906409"/>
                </a:lnTo>
                <a:lnTo>
                  <a:pt x="1853120" y="1897545"/>
                </a:lnTo>
                <a:lnTo>
                  <a:pt x="1858987" y="1891626"/>
                </a:lnTo>
                <a:lnTo>
                  <a:pt x="1867801" y="1891626"/>
                </a:lnTo>
                <a:lnTo>
                  <a:pt x="1908924" y="1879790"/>
                </a:lnTo>
                <a:lnTo>
                  <a:pt x="1917750" y="1879790"/>
                </a:lnTo>
                <a:lnTo>
                  <a:pt x="1923618" y="1873885"/>
                </a:lnTo>
                <a:lnTo>
                  <a:pt x="1926551" y="1867966"/>
                </a:lnTo>
                <a:lnTo>
                  <a:pt x="1926551" y="1853171"/>
                </a:lnTo>
                <a:close/>
              </a:path>
              <a:path w="2586354" h="3256915">
                <a:moveTo>
                  <a:pt x="2242299" y="276517"/>
                </a:moveTo>
                <a:lnTo>
                  <a:pt x="2238387" y="268757"/>
                </a:lnTo>
                <a:lnTo>
                  <a:pt x="2235809" y="263613"/>
                </a:lnTo>
                <a:lnTo>
                  <a:pt x="2224976" y="252882"/>
                </a:lnTo>
                <a:lnTo>
                  <a:pt x="2210574" y="245554"/>
                </a:lnTo>
                <a:lnTo>
                  <a:pt x="2193366" y="242836"/>
                </a:lnTo>
                <a:lnTo>
                  <a:pt x="2173833" y="246888"/>
                </a:lnTo>
                <a:lnTo>
                  <a:pt x="2157349" y="257733"/>
                </a:lnTo>
                <a:lnTo>
                  <a:pt x="2145969" y="273443"/>
                </a:lnTo>
                <a:lnTo>
                  <a:pt x="2141715" y="292061"/>
                </a:lnTo>
                <a:lnTo>
                  <a:pt x="2144560" y="308457"/>
                </a:lnTo>
                <a:lnTo>
                  <a:pt x="2152256" y="322186"/>
                </a:lnTo>
                <a:lnTo>
                  <a:pt x="2163508" y="332511"/>
                </a:lnTo>
                <a:lnTo>
                  <a:pt x="2177059" y="338709"/>
                </a:lnTo>
                <a:lnTo>
                  <a:pt x="2171547" y="325678"/>
                </a:lnTo>
                <a:lnTo>
                  <a:pt x="2171420" y="324421"/>
                </a:lnTo>
                <a:lnTo>
                  <a:pt x="2185212" y="284302"/>
                </a:lnTo>
                <a:lnTo>
                  <a:pt x="2217839" y="268757"/>
                </a:lnTo>
                <a:lnTo>
                  <a:pt x="2224328" y="269240"/>
                </a:lnTo>
                <a:lnTo>
                  <a:pt x="2231085" y="270700"/>
                </a:lnTo>
                <a:lnTo>
                  <a:pt x="2237333" y="273126"/>
                </a:lnTo>
                <a:lnTo>
                  <a:pt x="2242299" y="276517"/>
                </a:lnTo>
                <a:close/>
              </a:path>
              <a:path w="2586354" h="3256915">
                <a:moveTo>
                  <a:pt x="2365552" y="292061"/>
                </a:moveTo>
                <a:lnTo>
                  <a:pt x="2359393" y="247243"/>
                </a:lnTo>
                <a:lnTo>
                  <a:pt x="2341905" y="206502"/>
                </a:lnTo>
                <a:lnTo>
                  <a:pt x="2329713" y="190868"/>
                </a:lnTo>
                <a:lnTo>
                  <a:pt x="2314879" y="171843"/>
                </a:lnTo>
                <a:lnTo>
                  <a:pt x="2280005" y="144970"/>
                </a:lnTo>
                <a:lnTo>
                  <a:pt x="2239022" y="127596"/>
                </a:lnTo>
                <a:lnTo>
                  <a:pt x="2193633" y="121424"/>
                </a:lnTo>
                <a:lnTo>
                  <a:pt x="2148243" y="127596"/>
                </a:lnTo>
                <a:lnTo>
                  <a:pt x="2107260" y="144970"/>
                </a:lnTo>
                <a:lnTo>
                  <a:pt x="2072386" y="171843"/>
                </a:lnTo>
                <a:lnTo>
                  <a:pt x="2045360" y="206502"/>
                </a:lnTo>
                <a:lnTo>
                  <a:pt x="2027885" y="247243"/>
                </a:lnTo>
                <a:lnTo>
                  <a:pt x="2021674" y="292366"/>
                </a:lnTo>
                <a:lnTo>
                  <a:pt x="2027885" y="337489"/>
                </a:lnTo>
                <a:lnTo>
                  <a:pt x="2045360" y="378244"/>
                </a:lnTo>
                <a:lnTo>
                  <a:pt x="2072386" y="412902"/>
                </a:lnTo>
                <a:lnTo>
                  <a:pt x="2107260" y="439775"/>
                </a:lnTo>
                <a:lnTo>
                  <a:pt x="2148243" y="457149"/>
                </a:lnTo>
                <a:lnTo>
                  <a:pt x="2193633" y="463321"/>
                </a:lnTo>
                <a:lnTo>
                  <a:pt x="2216886" y="461860"/>
                </a:lnTo>
                <a:lnTo>
                  <a:pt x="2259368" y="450926"/>
                </a:lnTo>
                <a:lnTo>
                  <a:pt x="2231250" y="393877"/>
                </a:lnTo>
                <a:lnTo>
                  <a:pt x="2217813" y="390499"/>
                </a:lnTo>
                <a:lnTo>
                  <a:pt x="2209749" y="392201"/>
                </a:lnTo>
                <a:lnTo>
                  <a:pt x="2201684" y="393420"/>
                </a:lnTo>
                <a:lnTo>
                  <a:pt x="2193633" y="393877"/>
                </a:lnTo>
                <a:lnTo>
                  <a:pt x="2153882" y="385902"/>
                </a:lnTo>
                <a:lnTo>
                  <a:pt x="2121420" y="364159"/>
                </a:lnTo>
                <a:lnTo>
                  <a:pt x="2099551" y="331901"/>
                </a:lnTo>
                <a:lnTo>
                  <a:pt x="2091524" y="292366"/>
                </a:lnTo>
                <a:lnTo>
                  <a:pt x="2099551" y="252844"/>
                </a:lnTo>
                <a:lnTo>
                  <a:pt x="2121420" y="220586"/>
                </a:lnTo>
                <a:lnTo>
                  <a:pt x="2153882" y="198843"/>
                </a:lnTo>
                <a:lnTo>
                  <a:pt x="2193633" y="190868"/>
                </a:lnTo>
                <a:lnTo>
                  <a:pt x="2233396" y="198843"/>
                </a:lnTo>
                <a:lnTo>
                  <a:pt x="2265845" y="220586"/>
                </a:lnTo>
                <a:lnTo>
                  <a:pt x="2287714" y="252844"/>
                </a:lnTo>
                <a:lnTo>
                  <a:pt x="2295677" y="292061"/>
                </a:lnTo>
                <a:lnTo>
                  <a:pt x="2295652" y="300380"/>
                </a:lnTo>
                <a:lnTo>
                  <a:pt x="2295055" y="308457"/>
                </a:lnTo>
                <a:lnTo>
                  <a:pt x="2293467" y="316407"/>
                </a:lnTo>
                <a:lnTo>
                  <a:pt x="2290356" y="324421"/>
                </a:lnTo>
                <a:lnTo>
                  <a:pt x="2344102" y="375170"/>
                </a:lnTo>
                <a:lnTo>
                  <a:pt x="2353119" y="356222"/>
                </a:lnTo>
                <a:lnTo>
                  <a:pt x="2359888" y="335775"/>
                </a:lnTo>
                <a:lnTo>
                  <a:pt x="2364130" y="314325"/>
                </a:lnTo>
                <a:lnTo>
                  <a:pt x="2365527" y="293446"/>
                </a:lnTo>
                <a:lnTo>
                  <a:pt x="2365552" y="292061"/>
                </a:lnTo>
                <a:close/>
              </a:path>
              <a:path w="2586354" h="3256915">
                <a:moveTo>
                  <a:pt x="2488806" y="293446"/>
                </a:moveTo>
                <a:lnTo>
                  <a:pt x="2485009" y="244792"/>
                </a:lnTo>
                <a:lnTo>
                  <a:pt x="2473807" y="199707"/>
                </a:lnTo>
                <a:lnTo>
                  <a:pt x="2455875" y="157721"/>
                </a:lnTo>
                <a:lnTo>
                  <a:pt x="2431796" y="119418"/>
                </a:lnTo>
                <a:lnTo>
                  <a:pt x="2402179" y="85382"/>
                </a:lnTo>
                <a:lnTo>
                  <a:pt x="2367623" y="56222"/>
                </a:lnTo>
                <a:lnTo>
                  <a:pt x="2328735" y="32512"/>
                </a:lnTo>
                <a:lnTo>
                  <a:pt x="2286101" y="14833"/>
                </a:lnTo>
                <a:lnTo>
                  <a:pt x="2240330" y="3810"/>
                </a:lnTo>
                <a:lnTo>
                  <a:pt x="2192007" y="0"/>
                </a:lnTo>
                <a:lnTo>
                  <a:pt x="2143696" y="3810"/>
                </a:lnTo>
                <a:lnTo>
                  <a:pt x="2097913" y="14833"/>
                </a:lnTo>
                <a:lnTo>
                  <a:pt x="2055291" y="32512"/>
                </a:lnTo>
                <a:lnTo>
                  <a:pt x="2016391" y="56222"/>
                </a:lnTo>
                <a:lnTo>
                  <a:pt x="1981835" y="85382"/>
                </a:lnTo>
                <a:lnTo>
                  <a:pt x="1952231" y="119418"/>
                </a:lnTo>
                <a:lnTo>
                  <a:pt x="1928152" y="157721"/>
                </a:lnTo>
                <a:lnTo>
                  <a:pt x="1910207" y="199707"/>
                </a:lnTo>
                <a:lnTo>
                  <a:pt x="1899005" y="244792"/>
                </a:lnTo>
                <a:lnTo>
                  <a:pt x="1895271" y="290779"/>
                </a:lnTo>
                <a:lnTo>
                  <a:pt x="1895221" y="293446"/>
                </a:lnTo>
                <a:lnTo>
                  <a:pt x="1899005" y="339953"/>
                </a:lnTo>
                <a:lnTo>
                  <a:pt x="1910207" y="385038"/>
                </a:lnTo>
                <a:lnTo>
                  <a:pt x="1928152" y="427024"/>
                </a:lnTo>
                <a:lnTo>
                  <a:pt x="1952231" y="465328"/>
                </a:lnTo>
                <a:lnTo>
                  <a:pt x="1981835" y="499364"/>
                </a:lnTo>
                <a:lnTo>
                  <a:pt x="2016391" y="528523"/>
                </a:lnTo>
                <a:lnTo>
                  <a:pt x="2055291" y="552234"/>
                </a:lnTo>
                <a:lnTo>
                  <a:pt x="2097913" y="569899"/>
                </a:lnTo>
                <a:lnTo>
                  <a:pt x="2143696" y="580936"/>
                </a:lnTo>
                <a:lnTo>
                  <a:pt x="2192007" y="584746"/>
                </a:lnTo>
                <a:lnTo>
                  <a:pt x="2233930" y="581837"/>
                </a:lnTo>
                <a:lnTo>
                  <a:pt x="2274328" y="573443"/>
                </a:lnTo>
                <a:lnTo>
                  <a:pt x="2312708" y="560070"/>
                </a:lnTo>
                <a:lnTo>
                  <a:pt x="2348547" y="542213"/>
                </a:lnTo>
                <a:lnTo>
                  <a:pt x="2348547" y="515645"/>
                </a:lnTo>
                <a:lnTo>
                  <a:pt x="2348547" y="512978"/>
                </a:lnTo>
                <a:lnTo>
                  <a:pt x="2316149" y="481088"/>
                </a:lnTo>
                <a:lnTo>
                  <a:pt x="2288413" y="495452"/>
                </a:lnTo>
                <a:lnTo>
                  <a:pt x="2258136" y="506336"/>
                </a:lnTo>
                <a:lnTo>
                  <a:pt x="2225827" y="513232"/>
                </a:lnTo>
                <a:lnTo>
                  <a:pt x="2192007" y="515645"/>
                </a:lnTo>
                <a:lnTo>
                  <a:pt x="2146630" y="511175"/>
                </a:lnTo>
                <a:lnTo>
                  <a:pt x="2104212" y="498322"/>
                </a:lnTo>
                <a:lnTo>
                  <a:pt x="2065718" y="477939"/>
                </a:lnTo>
                <a:lnTo>
                  <a:pt x="2032101" y="450850"/>
                </a:lnTo>
                <a:lnTo>
                  <a:pt x="2004301" y="417918"/>
                </a:lnTo>
                <a:lnTo>
                  <a:pt x="1983270" y="379958"/>
                </a:lnTo>
                <a:lnTo>
                  <a:pt x="1969947" y="337832"/>
                </a:lnTo>
                <a:lnTo>
                  <a:pt x="1965413" y="293446"/>
                </a:lnTo>
                <a:lnTo>
                  <a:pt x="1965337" y="292061"/>
                </a:lnTo>
                <a:lnTo>
                  <a:pt x="1969947" y="247675"/>
                </a:lnTo>
                <a:lnTo>
                  <a:pt x="1983270" y="205905"/>
                </a:lnTo>
                <a:lnTo>
                  <a:pt x="2004301" y="167995"/>
                </a:lnTo>
                <a:lnTo>
                  <a:pt x="2032101" y="134886"/>
                </a:lnTo>
                <a:lnTo>
                  <a:pt x="2065718" y="107505"/>
                </a:lnTo>
                <a:lnTo>
                  <a:pt x="2104212" y="86791"/>
                </a:lnTo>
                <a:lnTo>
                  <a:pt x="2146630" y="73685"/>
                </a:lnTo>
                <a:lnTo>
                  <a:pt x="2192007" y="69100"/>
                </a:lnTo>
                <a:lnTo>
                  <a:pt x="2238171" y="73685"/>
                </a:lnTo>
                <a:lnTo>
                  <a:pt x="2280945" y="86791"/>
                </a:lnTo>
                <a:lnTo>
                  <a:pt x="2319477" y="107505"/>
                </a:lnTo>
                <a:lnTo>
                  <a:pt x="2352929" y="134886"/>
                </a:lnTo>
                <a:lnTo>
                  <a:pt x="2380424" y="167995"/>
                </a:lnTo>
                <a:lnTo>
                  <a:pt x="2401125" y="205905"/>
                </a:lnTo>
                <a:lnTo>
                  <a:pt x="2414181" y="247675"/>
                </a:lnTo>
                <a:lnTo>
                  <a:pt x="2418550" y="290779"/>
                </a:lnTo>
                <a:lnTo>
                  <a:pt x="2418638" y="293446"/>
                </a:lnTo>
                <a:lnTo>
                  <a:pt x="2416264" y="325678"/>
                </a:lnTo>
                <a:lnTo>
                  <a:pt x="2409266" y="357492"/>
                </a:lnTo>
                <a:lnTo>
                  <a:pt x="2398217" y="387311"/>
                </a:lnTo>
                <a:lnTo>
                  <a:pt x="2383625" y="414629"/>
                </a:lnTo>
                <a:lnTo>
                  <a:pt x="2416010" y="446532"/>
                </a:lnTo>
                <a:lnTo>
                  <a:pt x="2445702" y="446532"/>
                </a:lnTo>
                <a:lnTo>
                  <a:pt x="2463838" y="411226"/>
                </a:lnTo>
                <a:lnTo>
                  <a:pt x="2477414" y="373443"/>
                </a:lnTo>
                <a:lnTo>
                  <a:pt x="2485923" y="333654"/>
                </a:lnTo>
                <a:lnTo>
                  <a:pt x="2488806" y="293446"/>
                </a:lnTo>
                <a:close/>
              </a:path>
              <a:path w="2586354" h="3256915">
                <a:moveTo>
                  <a:pt x="2586215" y="576465"/>
                </a:moveTo>
                <a:lnTo>
                  <a:pt x="2478519" y="469671"/>
                </a:lnTo>
                <a:lnTo>
                  <a:pt x="2473121" y="467004"/>
                </a:lnTo>
                <a:lnTo>
                  <a:pt x="2467737" y="467004"/>
                </a:lnTo>
                <a:lnTo>
                  <a:pt x="2405799" y="469671"/>
                </a:lnTo>
                <a:lnTo>
                  <a:pt x="2228075" y="293446"/>
                </a:lnTo>
                <a:lnTo>
                  <a:pt x="2222703" y="290779"/>
                </a:lnTo>
                <a:lnTo>
                  <a:pt x="2211933" y="290779"/>
                </a:lnTo>
                <a:lnTo>
                  <a:pt x="2203856" y="293446"/>
                </a:lnTo>
                <a:lnTo>
                  <a:pt x="2201164" y="298780"/>
                </a:lnTo>
                <a:lnTo>
                  <a:pt x="2195093" y="305663"/>
                </a:lnTo>
                <a:lnTo>
                  <a:pt x="2193074" y="313804"/>
                </a:lnTo>
                <a:lnTo>
                  <a:pt x="2195093" y="322440"/>
                </a:lnTo>
                <a:lnTo>
                  <a:pt x="2201164" y="330822"/>
                </a:lnTo>
                <a:lnTo>
                  <a:pt x="2373490" y="501713"/>
                </a:lnTo>
                <a:lnTo>
                  <a:pt x="2370798" y="563118"/>
                </a:lnTo>
                <a:lnTo>
                  <a:pt x="2370798" y="571131"/>
                </a:lnTo>
                <a:lnTo>
                  <a:pt x="2478519" y="677938"/>
                </a:lnTo>
                <a:lnTo>
                  <a:pt x="2483891" y="680605"/>
                </a:lnTo>
                <a:lnTo>
                  <a:pt x="2494673" y="680605"/>
                </a:lnTo>
                <a:lnTo>
                  <a:pt x="2500045" y="677938"/>
                </a:lnTo>
                <a:lnTo>
                  <a:pt x="2505430" y="672592"/>
                </a:lnTo>
                <a:lnTo>
                  <a:pt x="2508123" y="667258"/>
                </a:lnTo>
                <a:lnTo>
                  <a:pt x="2516213" y="624535"/>
                </a:lnTo>
                <a:lnTo>
                  <a:pt x="2518905" y="616521"/>
                </a:lnTo>
                <a:lnTo>
                  <a:pt x="2524277" y="611187"/>
                </a:lnTo>
                <a:lnTo>
                  <a:pt x="2532367" y="611187"/>
                </a:lnTo>
                <a:lnTo>
                  <a:pt x="2570061" y="600506"/>
                </a:lnTo>
                <a:lnTo>
                  <a:pt x="2578138" y="600506"/>
                </a:lnTo>
                <a:lnTo>
                  <a:pt x="2583523" y="595160"/>
                </a:lnTo>
                <a:lnTo>
                  <a:pt x="2586215" y="589826"/>
                </a:lnTo>
                <a:lnTo>
                  <a:pt x="2586215" y="576465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1398384"/>
      </p:ext>
    </p:extLst>
  </p:cSld>
  <p:clrMapOvr>
    <a:masterClrMapping/>
  </p:clrMapOvr>
  <p:transition advClick="0" advTm="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76872"/>
            <a:ext cx="3264363" cy="2688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7269" y="2574582"/>
            <a:ext cx="211147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99724" y="3190133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研发效能整体架构</a:t>
            </a:r>
          </a:p>
        </p:txBody>
      </p:sp>
      <p:sp>
        <p:nvSpPr>
          <p:cNvPr id="29" name="矩形 28"/>
          <p:cNvSpPr/>
          <p:nvPr/>
        </p:nvSpPr>
        <p:spPr>
          <a:xfrm>
            <a:off x="8975543" y="2276871"/>
            <a:ext cx="3264363" cy="2688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2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E186B-4578-064F-B894-91EF32C0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79" y="139386"/>
            <a:ext cx="4141972" cy="434774"/>
          </a:xfrm>
        </p:spPr>
        <p:txBody>
          <a:bodyPr>
            <a:normAutofit/>
          </a:bodyPr>
          <a:lstStyle/>
          <a:p>
            <a:r>
              <a:rPr kumimoji="1" lang="zh-CN" altLang="en-US" sz="2400" b="0" dirty="0"/>
              <a:t>写在前面</a:t>
            </a:r>
            <a:r>
              <a:rPr kumimoji="1" lang="en-US" altLang="zh-CN" sz="2400" b="0" dirty="0"/>
              <a:t>:</a:t>
            </a:r>
            <a:r>
              <a:rPr kumimoji="1" lang="zh-CN" altLang="en-US" sz="2400" b="0" dirty="0"/>
              <a:t> 产品研发协同架构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C4E56F64-1FFE-DA47-A90B-2797956F91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404" y="799173"/>
            <a:ext cx="11118541" cy="59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2970"/>
      </p:ext>
    </p:extLst>
  </p:cSld>
  <p:clrMapOvr>
    <a:masterClrMapping/>
  </p:clrMapOvr>
  <p:transition advClick="0" advTm="5000"/>
</p:sld>
</file>

<file path=ppt/theme/theme1.xml><?xml version="1.0" encoding="utf-8"?>
<a:theme xmlns:a="http://schemas.openxmlformats.org/drawingml/2006/main" name="webwppDef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F5CFA"/>
      </a:accent1>
      <a:accent2>
        <a:srgbClr val="0CE6DA"/>
      </a:accent2>
      <a:accent3>
        <a:srgbClr val="FF743E"/>
      </a:accent3>
      <a:accent4>
        <a:srgbClr val="654BE3"/>
      </a:accent4>
      <a:accent5>
        <a:srgbClr val="33E69C"/>
      </a:accent5>
      <a:accent6>
        <a:srgbClr val="F84D4D"/>
      </a:accent6>
      <a:hlink>
        <a:srgbClr val="1B4939"/>
      </a:hlink>
      <a:folHlink>
        <a:srgbClr val="BFBFB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52801</TotalTime>
  <Pages>0</Pages>
  <Words>1008</Words>
  <Characters>0</Characters>
  <Application>Microsoft Macintosh PowerPoint</Application>
  <DocSecurity>0</DocSecurity>
  <PresentationFormat>宽屏</PresentationFormat>
  <Lines>0</Lines>
  <Paragraphs>287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黑体</vt:lpstr>
      <vt:lpstr>宋体</vt:lpstr>
      <vt:lpstr>Microsoft YaHei</vt:lpstr>
      <vt:lpstr>Microsoft YaHei</vt:lpstr>
      <vt:lpstr>Microsoft YaHei Light</vt:lpstr>
      <vt:lpstr>Arial</vt:lpstr>
      <vt:lpstr>Calibri</vt:lpstr>
      <vt:lpstr>Calibri Light</vt:lpstr>
      <vt:lpstr>Impact</vt:lpstr>
      <vt:lpstr>Times New Roman</vt:lpstr>
      <vt:lpstr>Wingdings</vt:lpstr>
      <vt:lpstr>webwppDefTheme</vt:lpstr>
      <vt:lpstr>Office 主题</vt:lpstr>
      <vt:lpstr>PowerPoint 演示文稿</vt:lpstr>
      <vt:lpstr>PowerPoint 演示文稿</vt:lpstr>
      <vt:lpstr>PowerPoint 演示文稿</vt:lpstr>
      <vt:lpstr>研发效能建设的背景</vt:lpstr>
      <vt:lpstr>一个项目的研发流程</vt:lpstr>
      <vt:lpstr>PowerPoint 演示文稿</vt:lpstr>
      <vt:lpstr>PowerPoint 演示文稿</vt:lpstr>
      <vt:lpstr>PowerPoint 演示文稿</vt:lpstr>
      <vt:lpstr>写在前面: 产品研发协同架构</vt:lpstr>
      <vt:lpstr>工具效能长期规划</vt:lpstr>
      <vt:lpstr>PowerPoint 演示文稿</vt:lpstr>
      <vt:lpstr>平台功能概括图</vt:lpstr>
      <vt:lpstr>平台功能概括图</vt:lpstr>
      <vt:lpstr>平台功能概括图</vt:lpstr>
      <vt:lpstr>PowerPoint 演示文稿</vt:lpstr>
      <vt:lpstr>为什么需要度量</vt:lpstr>
      <vt:lpstr>收集研发流程闭环的数据</vt:lpstr>
      <vt:lpstr>业界研发效能度量案例-百度</vt:lpstr>
      <vt:lpstr>平台功能概括图</vt:lpstr>
      <vt:lpstr>平台功能概括图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</dc:creator>
  <cp:keywords/>
  <dc:description/>
  <cp:lastModifiedBy>章帅</cp:lastModifiedBy>
  <cp:revision>1615</cp:revision>
  <cp:lastPrinted>2021-03-05T00:48:51Z</cp:lastPrinted>
  <dcterms:created xsi:type="dcterms:W3CDTF">2020-09-07T10:54:42Z</dcterms:created>
  <dcterms:modified xsi:type="dcterms:W3CDTF">2022-03-31T08:34:35Z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